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6"/>
  </p:notesMasterIdLst>
  <p:sldIdLst>
    <p:sldId id="256" r:id="rId2"/>
    <p:sldId id="277" r:id="rId3"/>
    <p:sldId id="278" r:id="rId4"/>
    <p:sldId id="279" r:id="rId5"/>
    <p:sldId id="294" r:id="rId6"/>
    <p:sldId id="257" r:id="rId7"/>
    <p:sldId id="293" r:id="rId8"/>
    <p:sldId id="295" r:id="rId9"/>
    <p:sldId id="281" r:id="rId10"/>
    <p:sldId id="285" r:id="rId11"/>
    <p:sldId id="284" r:id="rId12"/>
    <p:sldId id="282" r:id="rId13"/>
    <p:sldId id="296" r:id="rId14"/>
    <p:sldId id="287" r:id="rId15"/>
    <p:sldId id="297" r:id="rId16"/>
    <p:sldId id="298" r:id="rId17"/>
    <p:sldId id="299" r:id="rId18"/>
    <p:sldId id="300" r:id="rId19"/>
    <p:sldId id="288" r:id="rId20"/>
    <p:sldId id="301" r:id="rId21"/>
    <p:sldId id="303" r:id="rId22"/>
    <p:sldId id="302" r:id="rId23"/>
    <p:sldId id="275" r:id="rId24"/>
    <p:sldId id="276" r:id="rId25"/>
  </p:sldIdLst>
  <p:sldSz cx="9144000" cy="5143500" type="screen16x9"/>
  <p:notesSz cx="6858000" cy="9144000"/>
  <p:embeddedFontLst>
    <p:embeddedFont>
      <p:font typeface="Abadi" panose="020B0604020104020204" pitchFamily="34" charset="0"/>
      <p:regular r:id="rId27"/>
    </p:embeddedFont>
    <p:embeddedFont>
      <p:font typeface="Calibri" panose="020F0502020204030204" pitchFamily="34" charset="0"/>
      <p:regular r:id="rId28"/>
      <p:bold r:id="rId29"/>
      <p:italic r:id="rId30"/>
      <p:boldItalic r:id="rId31"/>
    </p:embeddedFont>
    <p:embeddedFont>
      <p:font typeface="Tenorite" panose="00000500000000000000" pitchFamily="2" charset="0"/>
      <p:regular r:id="rId32"/>
      <p:bold r:id="rId33"/>
      <p:italic r:id="rId34"/>
      <p:boldItalic r:id="rId35"/>
    </p:embeddedFont>
    <p:embeddedFont>
      <p:font typeface="Trebuchet MS" panose="020B0603020202020204" pitchFamily="34" charset="0"/>
      <p:regular r:id="rId36"/>
      <p:bold r:id="rId37"/>
      <p:italic r:id="rId38"/>
      <p:boldItalic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10" autoAdjust="0"/>
  </p:normalViewPr>
  <p:slideViewPr>
    <p:cSldViewPr snapToGrid="0">
      <p:cViewPr varScale="1">
        <p:scale>
          <a:sx n="115" d="100"/>
          <a:sy n="115" d="100"/>
        </p:scale>
        <p:origin x="149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06F8B-AA5F-4DEC-A7F6-6BD994E1F49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9D44B30-BFA1-4A26-A16F-7417EB946FB8}">
      <dgm:prSet/>
      <dgm:spPr/>
      <dgm:t>
        <a:bodyPr/>
        <a:lstStyle/>
        <a:p>
          <a:r>
            <a:rPr lang="en-GB" dirty="0"/>
            <a:t>Reduced duplication of effort</a:t>
          </a:r>
          <a:endParaRPr lang="en-US" dirty="0"/>
        </a:p>
      </dgm:t>
    </dgm:pt>
    <dgm:pt modelId="{D53EE61D-7E43-4CC7-A4DB-22A977770511}" type="parTrans" cxnId="{C49FEEA4-0C73-4D8A-BBBE-6BEF5171D271}">
      <dgm:prSet/>
      <dgm:spPr/>
      <dgm:t>
        <a:bodyPr/>
        <a:lstStyle/>
        <a:p>
          <a:endParaRPr lang="en-US"/>
        </a:p>
      </dgm:t>
    </dgm:pt>
    <dgm:pt modelId="{E218DB4A-FA74-4A79-9730-AD667FDBDD79}" type="sibTrans" cxnId="{C49FEEA4-0C73-4D8A-BBBE-6BEF5171D271}">
      <dgm:prSet/>
      <dgm:spPr/>
      <dgm:t>
        <a:bodyPr/>
        <a:lstStyle/>
        <a:p>
          <a:endParaRPr lang="en-US"/>
        </a:p>
      </dgm:t>
    </dgm:pt>
    <dgm:pt modelId="{5C2ABEFF-B05D-48B9-AEDA-786DB2F538AC}">
      <dgm:prSet/>
      <dgm:spPr/>
      <dgm:t>
        <a:bodyPr/>
        <a:lstStyle/>
        <a:p>
          <a:r>
            <a:rPr lang="en-GB" dirty="0"/>
            <a:t>Reduction of silos </a:t>
          </a:r>
        </a:p>
        <a:p>
          <a:r>
            <a:rPr lang="en-US" dirty="0"/>
            <a:t>of department</a:t>
          </a:r>
        </a:p>
      </dgm:t>
    </dgm:pt>
    <dgm:pt modelId="{7EBB4068-D744-42A1-ABC5-B3633A960811}" type="parTrans" cxnId="{CD011DFF-792D-4F3B-9654-1636CE31AE6F}">
      <dgm:prSet/>
      <dgm:spPr/>
      <dgm:t>
        <a:bodyPr/>
        <a:lstStyle/>
        <a:p>
          <a:endParaRPr lang="en-US"/>
        </a:p>
      </dgm:t>
    </dgm:pt>
    <dgm:pt modelId="{4F685974-1EBD-4D5B-AF92-D27EB5445EAF}" type="sibTrans" cxnId="{CD011DFF-792D-4F3B-9654-1636CE31AE6F}">
      <dgm:prSet/>
      <dgm:spPr/>
      <dgm:t>
        <a:bodyPr/>
        <a:lstStyle/>
        <a:p>
          <a:endParaRPr lang="en-US"/>
        </a:p>
      </dgm:t>
    </dgm:pt>
    <dgm:pt modelId="{9019282D-6C0C-42BC-B80E-3EF09B77C36F}">
      <dgm:prSet/>
      <dgm:spPr/>
      <dgm:t>
        <a:bodyPr/>
        <a:lstStyle/>
        <a:p>
          <a:r>
            <a:rPr lang="en-GB" dirty="0"/>
            <a:t>Increased collaboration</a:t>
          </a:r>
          <a:endParaRPr lang="en-US" dirty="0"/>
        </a:p>
      </dgm:t>
    </dgm:pt>
    <dgm:pt modelId="{FFF73CE8-FD67-4309-96DE-A9FCF05204CD}" type="parTrans" cxnId="{FC3E50A4-F6CD-423E-AC34-527344530FF2}">
      <dgm:prSet/>
      <dgm:spPr/>
      <dgm:t>
        <a:bodyPr/>
        <a:lstStyle/>
        <a:p>
          <a:endParaRPr lang="en-US"/>
        </a:p>
      </dgm:t>
    </dgm:pt>
    <dgm:pt modelId="{85697C52-BD24-45C0-9010-FE8764717B54}" type="sibTrans" cxnId="{FC3E50A4-F6CD-423E-AC34-527344530FF2}">
      <dgm:prSet/>
      <dgm:spPr/>
      <dgm:t>
        <a:bodyPr/>
        <a:lstStyle/>
        <a:p>
          <a:endParaRPr lang="en-US"/>
        </a:p>
      </dgm:t>
    </dgm:pt>
    <dgm:pt modelId="{84028011-F8A6-4626-A6A4-DDAA005058C0}" type="pres">
      <dgm:prSet presAssocID="{20B06F8B-AA5F-4DEC-A7F6-6BD994E1F492}" presName="root" presStyleCnt="0">
        <dgm:presLayoutVars>
          <dgm:dir/>
          <dgm:resizeHandles val="exact"/>
        </dgm:presLayoutVars>
      </dgm:prSet>
      <dgm:spPr/>
    </dgm:pt>
    <dgm:pt modelId="{7E1932A3-8169-4002-A89C-86BD3941F3D2}" type="pres">
      <dgm:prSet presAssocID="{39D44B30-BFA1-4A26-A16F-7417EB946FB8}" presName="compNode" presStyleCnt="0"/>
      <dgm:spPr/>
    </dgm:pt>
    <dgm:pt modelId="{BE6FC6A6-B8E9-4C88-8731-CFF69B072A54}" type="pres">
      <dgm:prSet presAssocID="{39D44B30-BFA1-4A26-A16F-7417EB946FB8}" presName="iconRect" presStyleLbl="node1" presStyleIdx="0" presStyleCnt="3"/>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B632CF12-58E5-4F0F-BC64-9A9DA815D024}" type="pres">
      <dgm:prSet presAssocID="{39D44B30-BFA1-4A26-A16F-7417EB946FB8}" presName="spaceRect" presStyleCnt="0"/>
      <dgm:spPr/>
    </dgm:pt>
    <dgm:pt modelId="{54805CFE-5FC5-441B-A664-F765F1B97B09}" type="pres">
      <dgm:prSet presAssocID="{39D44B30-BFA1-4A26-A16F-7417EB946FB8}" presName="textRect" presStyleLbl="revTx" presStyleIdx="0" presStyleCnt="3">
        <dgm:presLayoutVars>
          <dgm:chMax val="1"/>
          <dgm:chPref val="1"/>
        </dgm:presLayoutVars>
      </dgm:prSet>
      <dgm:spPr/>
    </dgm:pt>
    <dgm:pt modelId="{DDF79684-F0E9-4242-B383-DC06EA935D6C}" type="pres">
      <dgm:prSet presAssocID="{E218DB4A-FA74-4A79-9730-AD667FDBDD79}" presName="sibTrans" presStyleCnt="0"/>
      <dgm:spPr/>
    </dgm:pt>
    <dgm:pt modelId="{4B1E0B55-8F93-44D4-BF5F-D8A802232884}" type="pres">
      <dgm:prSet presAssocID="{5C2ABEFF-B05D-48B9-AEDA-786DB2F538AC}" presName="compNode" presStyleCnt="0"/>
      <dgm:spPr/>
    </dgm:pt>
    <dgm:pt modelId="{9BE06DD5-78A0-47BA-B21B-2B7F3805ADFC}" type="pres">
      <dgm:prSet presAssocID="{5C2ABEFF-B05D-48B9-AEDA-786DB2F538AC}" presName="iconRect" presStyleLbl="node1" presStyleIdx="1" presStyleCnt="3"/>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2841F8CC-661C-46DC-A931-139682F21DC7}" type="pres">
      <dgm:prSet presAssocID="{5C2ABEFF-B05D-48B9-AEDA-786DB2F538AC}" presName="spaceRect" presStyleCnt="0"/>
      <dgm:spPr/>
    </dgm:pt>
    <dgm:pt modelId="{CBC4942C-F9A0-469A-B1C7-A511584ACB2C}" type="pres">
      <dgm:prSet presAssocID="{5C2ABEFF-B05D-48B9-AEDA-786DB2F538AC}" presName="textRect" presStyleLbl="revTx" presStyleIdx="1" presStyleCnt="3">
        <dgm:presLayoutVars>
          <dgm:chMax val="1"/>
          <dgm:chPref val="1"/>
        </dgm:presLayoutVars>
      </dgm:prSet>
      <dgm:spPr/>
    </dgm:pt>
    <dgm:pt modelId="{6C620B5B-8CDA-4CC9-92E0-42F62D926E61}" type="pres">
      <dgm:prSet presAssocID="{4F685974-1EBD-4D5B-AF92-D27EB5445EAF}" presName="sibTrans" presStyleCnt="0"/>
      <dgm:spPr/>
    </dgm:pt>
    <dgm:pt modelId="{B661E8A5-D71C-46D2-9D1F-EDC97E2144B6}" type="pres">
      <dgm:prSet presAssocID="{9019282D-6C0C-42BC-B80E-3EF09B77C36F}" presName="compNode" presStyleCnt="0"/>
      <dgm:spPr/>
    </dgm:pt>
    <dgm:pt modelId="{161EF049-34BD-4E8F-95AA-ADC2184CA9FE}" type="pres">
      <dgm:prSet presAssocID="{9019282D-6C0C-42BC-B80E-3EF09B77C36F}" presName="iconRect" presStyleLbl="node1" presStyleIdx="2" presStyleCnt="3"/>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4E4AA78-AB28-4CAF-8D59-B2E05EDB5D83}" type="pres">
      <dgm:prSet presAssocID="{9019282D-6C0C-42BC-B80E-3EF09B77C36F}" presName="spaceRect" presStyleCnt="0"/>
      <dgm:spPr/>
    </dgm:pt>
    <dgm:pt modelId="{2F1B2959-E355-4841-97F7-B59B75717409}" type="pres">
      <dgm:prSet presAssocID="{9019282D-6C0C-42BC-B80E-3EF09B77C36F}" presName="textRect" presStyleLbl="revTx" presStyleIdx="2" presStyleCnt="3">
        <dgm:presLayoutVars>
          <dgm:chMax val="1"/>
          <dgm:chPref val="1"/>
        </dgm:presLayoutVars>
      </dgm:prSet>
      <dgm:spPr/>
    </dgm:pt>
  </dgm:ptLst>
  <dgm:cxnLst>
    <dgm:cxn modelId="{E7D67C2F-FC19-460D-859D-BD71D9CA6FE5}" type="presOf" srcId="{20B06F8B-AA5F-4DEC-A7F6-6BD994E1F492}" destId="{84028011-F8A6-4626-A6A4-DDAA005058C0}" srcOrd="0" destOrd="0" presId="urn:microsoft.com/office/officeart/2018/2/layout/IconLabelList"/>
    <dgm:cxn modelId="{DE10D651-D593-4104-B5F0-B231E3997670}" type="presOf" srcId="{5C2ABEFF-B05D-48B9-AEDA-786DB2F538AC}" destId="{CBC4942C-F9A0-469A-B1C7-A511584ACB2C}" srcOrd="0" destOrd="0" presId="urn:microsoft.com/office/officeart/2018/2/layout/IconLabelList"/>
    <dgm:cxn modelId="{DBAD6A52-EF76-4DD2-9529-446E85FA4FFD}" type="presOf" srcId="{39D44B30-BFA1-4A26-A16F-7417EB946FB8}" destId="{54805CFE-5FC5-441B-A664-F765F1B97B09}" srcOrd="0" destOrd="0" presId="urn:microsoft.com/office/officeart/2018/2/layout/IconLabelList"/>
    <dgm:cxn modelId="{FC3E50A4-F6CD-423E-AC34-527344530FF2}" srcId="{20B06F8B-AA5F-4DEC-A7F6-6BD994E1F492}" destId="{9019282D-6C0C-42BC-B80E-3EF09B77C36F}" srcOrd="2" destOrd="0" parTransId="{FFF73CE8-FD67-4309-96DE-A9FCF05204CD}" sibTransId="{85697C52-BD24-45C0-9010-FE8764717B54}"/>
    <dgm:cxn modelId="{C49FEEA4-0C73-4D8A-BBBE-6BEF5171D271}" srcId="{20B06F8B-AA5F-4DEC-A7F6-6BD994E1F492}" destId="{39D44B30-BFA1-4A26-A16F-7417EB946FB8}" srcOrd="0" destOrd="0" parTransId="{D53EE61D-7E43-4CC7-A4DB-22A977770511}" sibTransId="{E218DB4A-FA74-4A79-9730-AD667FDBDD79}"/>
    <dgm:cxn modelId="{B98D60ED-DBA7-47D0-A8CF-6A012C24F6ED}" type="presOf" srcId="{9019282D-6C0C-42BC-B80E-3EF09B77C36F}" destId="{2F1B2959-E355-4841-97F7-B59B75717409}" srcOrd="0" destOrd="0" presId="urn:microsoft.com/office/officeart/2018/2/layout/IconLabelList"/>
    <dgm:cxn modelId="{CD011DFF-792D-4F3B-9654-1636CE31AE6F}" srcId="{20B06F8B-AA5F-4DEC-A7F6-6BD994E1F492}" destId="{5C2ABEFF-B05D-48B9-AEDA-786DB2F538AC}" srcOrd="1" destOrd="0" parTransId="{7EBB4068-D744-42A1-ABC5-B3633A960811}" sibTransId="{4F685974-1EBD-4D5B-AF92-D27EB5445EAF}"/>
    <dgm:cxn modelId="{0AA2C7FE-E433-49DE-B28D-E962DAFC4803}" type="presParOf" srcId="{84028011-F8A6-4626-A6A4-DDAA005058C0}" destId="{7E1932A3-8169-4002-A89C-86BD3941F3D2}" srcOrd="0" destOrd="0" presId="urn:microsoft.com/office/officeart/2018/2/layout/IconLabelList"/>
    <dgm:cxn modelId="{465D8890-2FD1-478E-B556-111DA936F374}" type="presParOf" srcId="{7E1932A3-8169-4002-A89C-86BD3941F3D2}" destId="{BE6FC6A6-B8E9-4C88-8731-CFF69B072A54}" srcOrd="0" destOrd="0" presId="urn:microsoft.com/office/officeart/2018/2/layout/IconLabelList"/>
    <dgm:cxn modelId="{A7F85CB0-11FA-4E18-B6AC-92F47D0222AD}" type="presParOf" srcId="{7E1932A3-8169-4002-A89C-86BD3941F3D2}" destId="{B632CF12-58E5-4F0F-BC64-9A9DA815D024}" srcOrd="1" destOrd="0" presId="urn:microsoft.com/office/officeart/2018/2/layout/IconLabelList"/>
    <dgm:cxn modelId="{27E4E816-A200-4506-B379-F8829E3424F0}" type="presParOf" srcId="{7E1932A3-8169-4002-A89C-86BD3941F3D2}" destId="{54805CFE-5FC5-441B-A664-F765F1B97B09}" srcOrd="2" destOrd="0" presId="urn:microsoft.com/office/officeart/2018/2/layout/IconLabelList"/>
    <dgm:cxn modelId="{5C53B5D2-F13F-479D-99C7-8AE37AA6E600}" type="presParOf" srcId="{84028011-F8A6-4626-A6A4-DDAA005058C0}" destId="{DDF79684-F0E9-4242-B383-DC06EA935D6C}" srcOrd="1" destOrd="0" presId="urn:microsoft.com/office/officeart/2018/2/layout/IconLabelList"/>
    <dgm:cxn modelId="{01649040-0E9A-4F4A-BCFD-B91B745B0F1E}" type="presParOf" srcId="{84028011-F8A6-4626-A6A4-DDAA005058C0}" destId="{4B1E0B55-8F93-44D4-BF5F-D8A802232884}" srcOrd="2" destOrd="0" presId="urn:microsoft.com/office/officeart/2018/2/layout/IconLabelList"/>
    <dgm:cxn modelId="{2C257CAE-4975-47C9-9998-74F5D38E71B2}" type="presParOf" srcId="{4B1E0B55-8F93-44D4-BF5F-D8A802232884}" destId="{9BE06DD5-78A0-47BA-B21B-2B7F3805ADFC}" srcOrd="0" destOrd="0" presId="urn:microsoft.com/office/officeart/2018/2/layout/IconLabelList"/>
    <dgm:cxn modelId="{D3C6D9ED-0C13-4D39-8C9D-9818795A5191}" type="presParOf" srcId="{4B1E0B55-8F93-44D4-BF5F-D8A802232884}" destId="{2841F8CC-661C-46DC-A931-139682F21DC7}" srcOrd="1" destOrd="0" presId="urn:microsoft.com/office/officeart/2018/2/layout/IconLabelList"/>
    <dgm:cxn modelId="{0E4F4412-0D8B-4CAB-A99C-0DBAF33DDBD1}" type="presParOf" srcId="{4B1E0B55-8F93-44D4-BF5F-D8A802232884}" destId="{CBC4942C-F9A0-469A-B1C7-A511584ACB2C}" srcOrd="2" destOrd="0" presId="urn:microsoft.com/office/officeart/2018/2/layout/IconLabelList"/>
    <dgm:cxn modelId="{A2DFBD6D-84E3-4DB3-8414-FFE6ACC3309C}" type="presParOf" srcId="{84028011-F8A6-4626-A6A4-DDAA005058C0}" destId="{6C620B5B-8CDA-4CC9-92E0-42F62D926E61}" srcOrd="3" destOrd="0" presId="urn:microsoft.com/office/officeart/2018/2/layout/IconLabelList"/>
    <dgm:cxn modelId="{6015AF49-1558-44F1-BC85-352BD78D54E5}" type="presParOf" srcId="{84028011-F8A6-4626-A6A4-DDAA005058C0}" destId="{B661E8A5-D71C-46D2-9D1F-EDC97E2144B6}" srcOrd="4" destOrd="0" presId="urn:microsoft.com/office/officeart/2018/2/layout/IconLabelList"/>
    <dgm:cxn modelId="{5D834E48-CAAF-42C5-8B92-8837DA087404}" type="presParOf" srcId="{B661E8A5-D71C-46D2-9D1F-EDC97E2144B6}" destId="{161EF049-34BD-4E8F-95AA-ADC2184CA9FE}" srcOrd="0" destOrd="0" presId="urn:microsoft.com/office/officeart/2018/2/layout/IconLabelList"/>
    <dgm:cxn modelId="{C6223BC6-7B84-4C02-B388-5B19A3B25B3B}" type="presParOf" srcId="{B661E8A5-D71C-46D2-9D1F-EDC97E2144B6}" destId="{B4E4AA78-AB28-4CAF-8D59-B2E05EDB5D83}" srcOrd="1" destOrd="0" presId="urn:microsoft.com/office/officeart/2018/2/layout/IconLabelList"/>
    <dgm:cxn modelId="{AB3A63BB-9613-41B1-9ABD-188FB1FC6062}" type="presParOf" srcId="{B661E8A5-D71C-46D2-9D1F-EDC97E2144B6}" destId="{2F1B2959-E355-4841-97F7-B59B7571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672183-C029-4072-A8AC-44C8199A2D62}" type="doc">
      <dgm:prSet loTypeId="urn:microsoft.com/office/officeart/2018/2/layout/IconCircleList" loCatId="icon" qsTypeId="urn:microsoft.com/office/officeart/2005/8/quickstyle/simple1" qsCatId="simple" csTypeId="urn:microsoft.com/office/officeart/2018/5/colors/Iconchunking_neutralicon_accent5_2" csCatId="accent5" phldr="1"/>
      <dgm:spPr/>
      <dgm:t>
        <a:bodyPr/>
        <a:lstStyle/>
        <a:p>
          <a:endParaRPr lang="en-US"/>
        </a:p>
      </dgm:t>
    </dgm:pt>
    <dgm:pt modelId="{6A42C4C8-EDDC-43CE-835E-DDF783457B6C}">
      <dgm:prSet/>
      <dgm:spPr/>
      <dgm:t>
        <a:bodyPr/>
        <a:lstStyle/>
        <a:p>
          <a:pPr>
            <a:lnSpc>
              <a:spcPct val="100000"/>
            </a:lnSpc>
          </a:pPr>
          <a:r>
            <a:rPr lang="en-GB" dirty="0"/>
            <a:t>Departments to manage and tag content.</a:t>
          </a:r>
          <a:endParaRPr lang="en-US" dirty="0"/>
        </a:p>
      </dgm:t>
    </dgm:pt>
    <dgm:pt modelId="{CB410B79-F872-4DC3-A7B4-A691772710C1}" type="parTrans" cxnId="{48F7FA3C-DFE5-4F7D-88B4-019C7A3F7C1D}">
      <dgm:prSet/>
      <dgm:spPr/>
      <dgm:t>
        <a:bodyPr/>
        <a:lstStyle/>
        <a:p>
          <a:endParaRPr lang="en-US"/>
        </a:p>
      </dgm:t>
    </dgm:pt>
    <dgm:pt modelId="{7245A225-D9BA-4095-A294-627468EA3A0C}" type="sibTrans" cxnId="{48F7FA3C-DFE5-4F7D-88B4-019C7A3F7C1D}">
      <dgm:prSet/>
      <dgm:spPr/>
      <dgm:t>
        <a:bodyPr/>
        <a:lstStyle/>
        <a:p>
          <a:pPr>
            <a:lnSpc>
              <a:spcPct val="100000"/>
            </a:lnSpc>
          </a:pPr>
          <a:endParaRPr lang="en-US"/>
        </a:p>
      </dgm:t>
    </dgm:pt>
    <dgm:pt modelId="{62F831E3-CCED-4EE1-B940-3004C6FF90DD}">
      <dgm:prSet/>
      <dgm:spPr/>
      <dgm:t>
        <a:bodyPr/>
        <a:lstStyle/>
        <a:p>
          <a:pPr>
            <a:lnSpc>
              <a:spcPct val="100000"/>
            </a:lnSpc>
          </a:pPr>
          <a:r>
            <a:rPr lang="en-GB" dirty="0"/>
            <a:t>Simplistic searching of content to allow users to use subjects.</a:t>
          </a:r>
          <a:endParaRPr lang="en-US" dirty="0"/>
        </a:p>
      </dgm:t>
    </dgm:pt>
    <dgm:pt modelId="{7343F085-11A8-4BC1-B50E-638988740C72}" type="parTrans" cxnId="{C1C855FC-3602-4711-BCB4-ABB730B45E35}">
      <dgm:prSet/>
      <dgm:spPr/>
      <dgm:t>
        <a:bodyPr/>
        <a:lstStyle/>
        <a:p>
          <a:endParaRPr lang="en-US"/>
        </a:p>
      </dgm:t>
    </dgm:pt>
    <dgm:pt modelId="{3AE04936-8843-4013-A454-0BF3F857E208}" type="sibTrans" cxnId="{C1C855FC-3602-4711-BCB4-ABB730B45E35}">
      <dgm:prSet/>
      <dgm:spPr/>
      <dgm:t>
        <a:bodyPr/>
        <a:lstStyle/>
        <a:p>
          <a:pPr>
            <a:lnSpc>
              <a:spcPct val="100000"/>
            </a:lnSpc>
          </a:pPr>
          <a:endParaRPr lang="en-US"/>
        </a:p>
      </dgm:t>
    </dgm:pt>
    <dgm:pt modelId="{688FB271-8EA3-4856-AA06-1292BF55B738}">
      <dgm:prSet/>
      <dgm:spPr/>
      <dgm:t>
        <a:bodyPr/>
        <a:lstStyle/>
        <a:p>
          <a:pPr>
            <a:lnSpc>
              <a:spcPct val="100000"/>
            </a:lnSpc>
          </a:pPr>
          <a:r>
            <a:rPr lang="en-GB" dirty="0"/>
            <a:t>Provide basic content structure and types to allow for manageable knowledge resources.</a:t>
          </a:r>
          <a:endParaRPr lang="en-US" dirty="0"/>
        </a:p>
      </dgm:t>
    </dgm:pt>
    <dgm:pt modelId="{066B92BB-E953-412A-B64E-CB1A6F402180}" type="parTrans" cxnId="{563EAD14-06BA-477F-8860-872DA92EA8C7}">
      <dgm:prSet/>
      <dgm:spPr/>
      <dgm:t>
        <a:bodyPr/>
        <a:lstStyle/>
        <a:p>
          <a:endParaRPr lang="en-US"/>
        </a:p>
      </dgm:t>
    </dgm:pt>
    <dgm:pt modelId="{D6476340-3DC5-4DE7-9DB1-8CBFA3A11646}" type="sibTrans" cxnId="{563EAD14-06BA-477F-8860-872DA92EA8C7}">
      <dgm:prSet/>
      <dgm:spPr/>
      <dgm:t>
        <a:bodyPr/>
        <a:lstStyle/>
        <a:p>
          <a:endParaRPr lang="en-US"/>
        </a:p>
      </dgm:t>
    </dgm:pt>
    <dgm:pt modelId="{A47737F4-939B-4C04-BA5A-1526A123C5DB}" type="pres">
      <dgm:prSet presAssocID="{AF672183-C029-4072-A8AC-44C8199A2D62}" presName="root" presStyleCnt="0">
        <dgm:presLayoutVars>
          <dgm:dir/>
          <dgm:resizeHandles val="exact"/>
        </dgm:presLayoutVars>
      </dgm:prSet>
      <dgm:spPr/>
    </dgm:pt>
    <dgm:pt modelId="{B5E5B53C-12AE-45F8-86F2-2C04B41408F7}" type="pres">
      <dgm:prSet presAssocID="{AF672183-C029-4072-A8AC-44C8199A2D62}" presName="container" presStyleCnt="0">
        <dgm:presLayoutVars>
          <dgm:dir/>
          <dgm:resizeHandles val="exact"/>
        </dgm:presLayoutVars>
      </dgm:prSet>
      <dgm:spPr/>
    </dgm:pt>
    <dgm:pt modelId="{D10ED2CA-C273-484D-BE3C-4B641861A502}" type="pres">
      <dgm:prSet presAssocID="{6A42C4C8-EDDC-43CE-835E-DDF783457B6C}" presName="compNode" presStyleCnt="0"/>
      <dgm:spPr/>
    </dgm:pt>
    <dgm:pt modelId="{6803CEB3-B6FC-482C-B4FD-B64AC0B1F050}" type="pres">
      <dgm:prSet presAssocID="{6A42C4C8-EDDC-43CE-835E-DDF783457B6C}" presName="iconBgRect" presStyleLbl="bgShp" presStyleIdx="0" presStyleCnt="3"/>
      <dgm:spPr/>
    </dgm:pt>
    <dgm:pt modelId="{EA1A68BE-1796-414C-9E48-219892325953}" type="pres">
      <dgm:prSet presAssocID="{6A42C4C8-EDDC-43CE-835E-DDF783457B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mark"/>
        </a:ext>
      </dgm:extLst>
    </dgm:pt>
    <dgm:pt modelId="{849BF095-1152-4F7E-88EC-90B8C5A8EA90}" type="pres">
      <dgm:prSet presAssocID="{6A42C4C8-EDDC-43CE-835E-DDF783457B6C}" presName="spaceRect" presStyleCnt="0"/>
      <dgm:spPr/>
    </dgm:pt>
    <dgm:pt modelId="{D242FD8B-33E2-4C15-8C74-2D0662C8FAF9}" type="pres">
      <dgm:prSet presAssocID="{6A42C4C8-EDDC-43CE-835E-DDF783457B6C}" presName="textRect" presStyleLbl="revTx" presStyleIdx="0" presStyleCnt="3">
        <dgm:presLayoutVars>
          <dgm:chMax val="1"/>
          <dgm:chPref val="1"/>
        </dgm:presLayoutVars>
      </dgm:prSet>
      <dgm:spPr/>
    </dgm:pt>
    <dgm:pt modelId="{DB9757FD-1E95-47EA-9D91-BBF79731459D}" type="pres">
      <dgm:prSet presAssocID="{7245A225-D9BA-4095-A294-627468EA3A0C}" presName="sibTrans" presStyleLbl="sibTrans2D1" presStyleIdx="0" presStyleCnt="0"/>
      <dgm:spPr/>
    </dgm:pt>
    <dgm:pt modelId="{7AAB9EE6-BFD6-4E4C-9636-C89801293CD1}" type="pres">
      <dgm:prSet presAssocID="{62F831E3-CCED-4EE1-B940-3004C6FF90DD}" presName="compNode" presStyleCnt="0"/>
      <dgm:spPr/>
    </dgm:pt>
    <dgm:pt modelId="{B82DD63B-AEB4-446C-A483-F0B7AE788FD0}" type="pres">
      <dgm:prSet presAssocID="{62F831E3-CCED-4EE1-B940-3004C6FF90DD}" presName="iconBgRect" presStyleLbl="bgShp" presStyleIdx="1" presStyleCnt="3"/>
      <dgm:spPr/>
    </dgm:pt>
    <dgm:pt modelId="{D1BBE89D-98F1-4946-B49B-150133108960}" type="pres">
      <dgm:prSet presAssocID="{62F831E3-CCED-4EE1-B940-3004C6FF90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4D5DB7D7-C1F1-4751-9B9B-8D4B891129A2}" type="pres">
      <dgm:prSet presAssocID="{62F831E3-CCED-4EE1-B940-3004C6FF90DD}" presName="spaceRect" presStyleCnt="0"/>
      <dgm:spPr/>
    </dgm:pt>
    <dgm:pt modelId="{32F6AB56-9A32-473D-8055-4B0330A1C0AF}" type="pres">
      <dgm:prSet presAssocID="{62F831E3-CCED-4EE1-B940-3004C6FF90DD}" presName="textRect" presStyleLbl="revTx" presStyleIdx="1" presStyleCnt="3">
        <dgm:presLayoutVars>
          <dgm:chMax val="1"/>
          <dgm:chPref val="1"/>
        </dgm:presLayoutVars>
      </dgm:prSet>
      <dgm:spPr/>
    </dgm:pt>
    <dgm:pt modelId="{5D63812C-B417-4E22-B614-327E28D717C5}" type="pres">
      <dgm:prSet presAssocID="{3AE04936-8843-4013-A454-0BF3F857E208}" presName="sibTrans" presStyleLbl="sibTrans2D1" presStyleIdx="0" presStyleCnt="0"/>
      <dgm:spPr/>
    </dgm:pt>
    <dgm:pt modelId="{6DA1FB34-CF6F-4AB6-A064-4E92BAA59A2D}" type="pres">
      <dgm:prSet presAssocID="{688FB271-8EA3-4856-AA06-1292BF55B738}" presName="compNode" presStyleCnt="0"/>
      <dgm:spPr/>
    </dgm:pt>
    <dgm:pt modelId="{1AE63D5E-B8F6-4EB5-8E0A-A69529794536}" type="pres">
      <dgm:prSet presAssocID="{688FB271-8EA3-4856-AA06-1292BF55B738}" presName="iconBgRect" presStyleLbl="bgShp" presStyleIdx="2" presStyleCnt="3"/>
      <dgm:spPr/>
    </dgm:pt>
    <dgm:pt modelId="{1D2C41D9-EC27-447B-9368-1F570940C07C}" type="pres">
      <dgm:prSet presAssocID="{688FB271-8EA3-4856-AA06-1292BF55B7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3822D294-A8F4-455B-90DD-1234C8CE5446}" type="pres">
      <dgm:prSet presAssocID="{688FB271-8EA3-4856-AA06-1292BF55B738}" presName="spaceRect" presStyleCnt="0"/>
      <dgm:spPr/>
    </dgm:pt>
    <dgm:pt modelId="{D7E65758-B09F-491A-A998-CC362531ACF8}" type="pres">
      <dgm:prSet presAssocID="{688FB271-8EA3-4856-AA06-1292BF55B738}" presName="textRect" presStyleLbl="revTx" presStyleIdx="2" presStyleCnt="3">
        <dgm:presLayoutVars>
          <dgm:chMax val="1"/>
          <dgm:chPref val="1"/>
        </dgm:presLayoutVars>
      </dgm:prSet>
      <dgm:spPr/>
    </dgm:pt>
  </dgm:ptLst>
  <dgm:cxnLst>
    <dgm:cxn modelId="{563EAD14-06BA-477F-8860-872DA92EA8C7}" srcId="{AF672183-C029-4072-A8AC-44C8199A2D62}" destId="{688FB271-8EA3-4856-AA06-1292BF55B738}" srcOrd="2" destOrd="0" parTransId="{066B92BB-E953-412A-B64E-CB1A6F402180}" sibTransId="{D6476340-3DC5-4DE7-9DB1-8CBFA3A11646}"/>
    <dgm:cxn modelId="{69EBE32C-2238-49D3-98C4-94FC43447119}" type="presOf" srcId="{AF672183-C029-4072-A8AC-44C8199A2D62}" destId="{A47737F4-939B-4C04-BA5A-1526A123C5DB}" srcOrd="0" destOrd="0" presId="urn:microsoft.com/office/officeart/2018/2/layout/IconCircleList"/>
    <dgm:cxn modelId="{48F7FA3C-DFE5-4F7D-88B4-019C7A3F7C1D}" srcId="{AF672183-C029-4072-A8AC-44C8199A2D62}" destId="{6A42C4C8-EDDC-43CE-835E-DDF783457B6C}" srcOrd="0" destOrd="0" parTransId="{CB410B79-F872-4DC3-A7B4-A691772710C1}" sibTransId="{7245A225-D9BA-4095-A294-627468EA3A0C}"/>
    <dgm:cxn modelId="{420FAC8F-182B-4274-9B69-82601F278372}" type="presOf" srcId="{7245A225-D9BA-4095-A294-627468EA3A0C}" destId="{DB9757FD-1E95-47EA-9D91-BBF79731459D}" srcOrd="0" destOrd="0" presId="urn:microsoft.com/office/officeart/2018/2/layout/IconCircleList"/>
    <dgm:cxn modelId="{201D9490-6DD9-4DE7-A8AB-61E03F55919D}" type="presOf" srcId="{3AE04936-8843-4013-A454-0BF3F857E208}" destId="{5D63812C-B417-4E22-B614-327E28D717C5}" srcOrd="0" destOrd="0" presId="urn:microsoft.com/office/officeart/2018/2/layout/IconCircleList"/>
    <dgm:cxn modelId="{4063F9A1-55E5-4D41-B103-ED8767ED512F}" type="presOf" srcId="{688FB271-8EA3-4856-AA06-1292BF55B738}" destId="{D7E65758-B09F-491A-A998-CC362531ACF8}" srcOrd="0" destOrd="0" presId="urn:microsoft.com/office/officeart/2018/2/layout/IconCircleList"/>
    <dgm:cxn modelId="{B990E2EB-029C-4401-BCE4-059D2D9287B9}" type="presOf" srcId="{6A42C4C8-EDDC-43CE-835E-DDF783457B6C}" destId="{D242FD8B-33E2-4C15-8C74-2D0662C8FAF9}" srcOrd="0" destOrd="0" presId="urn:microsoft.com/office/officeart/2018/2/layout/IconCircleList"/>
    <dgm:cxn modelId="{C1C855FC-3602-4711-BCB4-ABB730B45E35}" srcId="{AF672183-C029-4072-A8AC-44C8199A2D62}" destId="{62F831E3-CCED-4EE1-B940-3004C6FF90DD}" srcOrd="1" destOrd="0" parTransId="{7343F085-11A8-4BC1-B50E-638988740C72}" sibTransId="{3AE04936-8843-4013-A454-0BF3F857E208}"/>
    <dgm:cxn modelId="{C0ED41FD-D712-4985-98EB-43971BCF4C2B}" type="presOf" srcId="{62F831E3-CCED-4EE1-B940-3004C6FF90DD}" destId="{32F6AB56-9A32-473D-8055-4B0330A1C0AF}" srcOrd="0" destOrd="0" presId="urn:microsoft.com/office/officeart/2018/2/layout/IconCircleList"/>
    <dgm:cxn modelId="{08807368-9915-4927-840A-FDF3FFDD2E82}" type="presParOf" srcId="{A47737F4-939B-4C04-BA5A-1526A123C5DB}" destId="{B5E5B53C-12AE-45F8-86F2-2C04B41408F7}" srcOrd="0" destOrd="0" presId="urn:microsoft.com/office/officeart/2018/2/layout/IconCircleList"/>
    <dgm:cxn modelId="{CF745F9C-D472-4136-8C0A-4E013FC2DCE4}" type="presParOf" srcId="{B5E5B53C-12AE-45F8-86F2-2C04B41408F7}" destId="{D10ED2CA-C273-484D-BE3C-4B641861A502}" srcOrd="0" destOrd="0" presId="urn:microsoft.com/office/officeart/2018/2/layout/IconCircleList"/>
    <dgm:cxn modelId="{A6F6DC04-B344-4E43-91CF-C4F383FCF69B}" type="presParOf" srcId="{D10ED2CA-C273-484D-BE3C-4B641861A502}" destId="{6803CEB3-B6FC-482C-B4FD-B64AC0B1F050}" srcOrd="0" destOrd="0" presId="urn:microsoft.com/office/officeart/2018/2/layout/IconCircleList"/>
    <dgm:cxn modelId="{1AA00BBA-757E-4768-A23E-880B71F9948A}" type="presParOf" srcId="{D10ED2CA-C273-484D-BE3C-4B641861A502}" destId="{EA1A68BE-1796-414C-9E48-219892325953}" srcOrd="1" destOrd="0" presId="urn:microsoft.com/office/officeart/2018/2/layout/IconCircleList"/>
    <dgm:cxn modelId="{95F06F94-8059-4ECB-83B0-87418B11EF2B}" type="presParOf" srcId="{D10ED2CA-C273-484D-BE3C-4B641861A502}" destId="{849BF095-1152-4F7E-88EC-90B8C5A8EA90}" srcOrd="2" destOrd="0" presId="urn:microsoft.com/office/officeart/2018/2/layout/IconCircleList"/>
    <dgm:cxn modelId="{FF147161-8E88-4317-8C2B-CAE02E6A4470}" type="presParOf" srcId="{D10ED2CA-C273-484D-BE3C-4B641861A502}" destId="{D242FD8B-33E2-4C15-8C74-2D0662C8FAF9}" srcOrd="3" destOrd="0" presId="urn:microsoft.com/office/officeart/2018/2/layout/IconCircleList"/>
    <dgm:cxn modelId="{F4AF9DD6-0389-457C-B9BC-DFF785F0072B}" type="presParOf" srcId="{B5E5B53C-12AE-45F8-86F2-2C04B41408F7}" destId="{DB9757FD-1E95-47EA-9D91-BBF79731459D}" srcOrd="1" destOrd="0" presId="urn:microsoft.com/office/officeart/2018/2/layout/IconCircleList"/>
    <dgm:cxn modelId="{C140754D-9618-4759-8159-4BC30CD00CAC}" type="presParOf" srcId="{B5E5B53C-12AE-45F8-86F2-2C04B41408F7}" destId="{7AAB9EE6-BFD6-4E4C-9636-C89801293CD1}" srcOrd="2" destOrd="0" presId="urn:microsoft.com/office/officeart/2018/2/layout/IconCircleList"/>
    <dgm:cxn modelId="{A2A80824-AAE9-4A5E-B322-9FF02BAC2DA3}" type="presParOf" srcId="{7AAB9EE6-BFD6-4E4C-9636-C89801293CD1}" destId="{B82DD63B-AEB4-446C-A483-F0B7AE788FD0}" srcOrd="0" destOrd="0" presId="urn:microsoft.com/office/officeart/2018/2/layout/IconCircleList"/>
    <dgm:cxn modelId="{2A5C9FCA-1D6C-41B2-87BC-6073D35CE51E}" type="presParOf" srcId="{7AAB9EE6-BFD6-4E4C-9636-C89801293CD1}" destId="{D1BBE89D-98F1-4946-B49B-150133108960}" srcOrd="1" destOrd="0" presId="urn:microsoft.com/office/officeart/2018/2/layout/IconCircleList"/>
    <dgm:cxn modelId="{DD1F4A52-3111-432C-A627-E191A780C659}" type="presParOf" srcId="{7AAB9EE6-BFD6-4E4C-9636-C89801293CD1}" destId="{4D5DB7D7-C1F1-4751-9B9B-8D4B891129A2}" srcOrd="2" destOrd="0" presId="urn:microsoft.com/office/officeart/2018/2/layout/IconCircleList"/>
    <dgm:cxn modelId="{0F46E496-AE72-427B-A116-E6120483E0C6}" type="presParOf" srcId="{7AAB9EE6-BFD6-4E4C-9636-C89801293CD1}" destId="{32F6AB56-9A32-473D-8055-4B0330A1C0AF}" srcOrd="3" destOrd="0" presId="urn:microsoft.com/office/officeart/2018/2/layout/IconCircleList"/>
    <dgm:cxn modelId="{E1F9AF7E-C032-47EF-A22C-6CA775B6AC9D}" type="presParOf" srcId="{B5E5B53C-12AE-45F8-86F2-2C04B41408F7}" destId="{5D63812C-B417-4E22-B614-327E28D717C5}" srcOrd="3" destOrd="0" presId="urn:microsoft.com/office/officeart/2018/2/layout/IconCircleList"/>
    <dgm:cxn modelId="{42CE36E1-E48E-474F-9379-A2D19FED470F}" type="presParOf" srcId="{B5E5B53C-12AE-45F8-86F2-2C04B41408F7}" destId="{6DA1FB34-CF6F-4AB6-A064-4E92BAA59A2D}" srcOrd="4" destOrd="0" presId="urn:microsoft.com/office/officeart/2018/2/layout/IconCircleList"/>
    <dgm:cxn modelId="{55B23E14-A31A-40DC-96BF-A389873606B7}" type="presParOf" srcId="{6DA1FB34-CF6F-4AB6-A064-4E92BAA59A2D}" destId="{1AE63D5E-B8F6-4EB5-8E0A-A69529794536}" srcOrd="0" destOrd="0" presId="urn:microsoft.com/office/officeart/2018/2/layout/IconCircleList"/>
    <dgm:cxn modelId="{C3878DD0-826F-44BB-8ECD-C5FEF44DD5E8}" type="presParOf" srcId="{6DA1FB34-CF6F-4AB6-A064-4E92BAA59A2D}" destId="{1D2C41D9-EC27-447B-9368-1F570940C07C}" srcOrd="1" destOrd="0" presId="urn:microsoft.com/office/officeart/2018/2/layout/IconCircleList"/>
    <dgm:cxn modelId="{21F34F49-E65D-4619-BBF9-6993AD918CFE}" type="presParOf" srcId="{6DA1FB34-CF6F-4AB6-A064-4E92BAA59A2D}" destId="{3822D294-A8F4-455B-90DD-1234C8CE5446}" srcOrd="2" destOrd="0" presId="urn:microsoft.com/office/officeart/2018/2/layout/IconCircleList"/>
    <dgm:cxn modelId="{F039F9F5-6948-4F76-8B39-48680A240AB9}" type="presParOf" srcId="{6DA1FB34-CF6F-4AB6-A064-4E92BAA59A2D}" destId="{D7E65758-B09F-491A-A998-CC362531ACF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43375-F8F7-4E2C-A8B8-D23037791960}"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CC9DFA23-5A9B-423E-AE3E-D0E9476C934C}">
      <dgm:prSet/>
      <dgm:spPr/>
      <dgm:t>
        <a:bodyPr/>
        <a:lstStyle/>
        <a:p>
          <a:pPr>
            <a:lnSpc>
              <a:spcPct val="100000"/>
            </a:lnSpc>
          </a:pPr>
          <a:r>
            <a:rPr lang="en-GB"/>
            <a:t>Completely new tool, separate to MHR’s infrastructure. </a:t>
          </a:r>
          <a:endParaRPr lang="en-US"/>
        </a:p>
      </dgm:t>
    </dgm:pt>
    <dgm:pt modelId="{BD820FDF-6664-44CA-A7D5-A9131488094D}" type="parTrans" cxnId="{912AB139-5E4D-4884-A4A9-232BECCC632C}">
      <dgm:prSet/>
      <dgm:spPr/>
      <dgm:t>
        <a:bodyPr/>
        <a:lstStyle/>
        <a:p>
          <a:endParaRPr lang="en-US"/>
        </a:p>
      </dgm:t>
    </dgm:pt>
    <dgm:pt modelId="{9C19559A-C1FF-4D56-A2C0-CBB92AD53109}" type="sibTrans" cxnId="{912AB139-5E4D-4884-A4A9-232BECCC632C}">
      <dgm:prSet/>
      <dgm:spPr/>
      <dgm:t>
        <a:bodyPr/>
        <a:lstStyle/>
        <a:p>
          <a:endParaRPr lang="en-US"/>
        </a:p>
      </dgm:t>
    </dgm:pt>
    <dgm:pt modelId="{81B61662-43E2-40F9-9484-ED572A63E609}">
      <dgm:prSet/>
      <dgm:spPr/>
      <dgm:t>
        <a:bodyPr/>
        <a:lstStyle/>
        <a:p>
          <a:pPr>
            <a:lnSpc>
              <a:spcPct val="100000"/>
            </a:lnSpc>
          </a:pPr>
          <a:r>
            <a:rPr lang="en-GB"/>
            <a:t>Content hosted outside of MHR datacentre.</a:t>
          </a:r>
          <a:endParaRPr lang="en-US"/>
        </a:p>
      </dgm:t>
    </dgm:pt>
    <dgm:pt modelId="{BC3A2EBC-3644-4F53-AD9E-668F3DD6FDB4}" type="parTrans" cxnId="{12DA09C1-80B0-4D81-A390-F6785329613B}">
      <dgm:prSet/>
      <dgm:spPr/>
      <dgm:t>
        <a:bodyPr/>
        <a:lstStyle/>
        <a:p>
          <a:endParaRPr lang="en-US"/>
        </a:p>
      </dgm:t>
    </dgm:pt>
    <dgm:pt modelId="{CB296309-2787-4BFF-A993-776416189DBA}" type="sibTrans" cxnId="{12DA09C1-80B0-4D81-A390-F6785329613B}">
      <dgm:prSet/>
      <dgm:spPr/>
      <dgm:t>
        <a:bodyPr/>
        <a:lstStyle/>
        <a:p>
          <a:endParaRPr lang="en-US"/>
        </a:p>
      </dgm:t>
    </dgm:pt>
    <dgm:pt modelId="{FC507856-A3B3-42F5-A508-D42F80E37283}">
      <dgm:prSet/>
      <dgm:spPr/>
      <dgm:t>
        <a:bodyPr/>
        <a:lstStyle/>
        <a:p>
          <a:pPr>
            <a:lnSpc>
              <a:spcPct val="100000"/>
            </a:lnSpc>
          </a:pPr>
          <a:r>
            <a:rPr lang="en-GB"/>
            <a:t>High price for budget</a:t>
          </a:r>
          <a:endParaRPr lang="en-US"/>
        </a:p>
      </dgm:t>
    </dgm:pt>
    <dgm:pt modelId="{6B70BFE7-2410-4AD7-936B-8880AA3F1D51}" type="parTrans" cxnId="{EDC86BE2-F236-4396-8BBA-A40C9B1A7F11}">
      <dgm:prSet/>
      <dgm:spPr/>
      <dgm:t>
        <a:bodyPr/>
        <a:lstStyle/>
        <a:p>
          <a:endParaRPr lang="en-US"/>
        </a:p>
      </dgm:t>
    </dgm:pt>
    <dgm:pt modelId="{D929B38A-B506-49CD-B9E1-9DBF816A2F4B}" type="sibTrans" cxnId="{EDC86BE2-F236-4396-8BBA-A40C9B1A7F11}">
      <dgm:prSet/>
      <dgm:spPr/>
      <dgm:t>
        <a:bodyPr/>
        <a:lstStyle/>
        <a:p>
          <a:endParaRPr lang="en-US"/>
        </a:p>
      </dgm:t>
    </dgm:pt>
    <dgm:pt modelId="{3E7347E9-E157-4E64-A343-5F746B661FB0}" type="pres">
      <dgm:prSet presAssocID="{73543375-F8F7-4E2C-A8B8-D23037791960}" presName="root" presStyleCnt="0">
        <dgm:presLayoutVars>
          <dgm:dir/>
          <dgm:resizeHandles val="exact"/>
        </dgm:presLayoutVars>
      </dgm:prSet>
      <dgm:spPr/>
    </dgm:pt>
    <dgm:pt modelId="{CE21B935-FC23-4FA0-9B77-D1AF00A0A9A0}" type="pres">
      <dgm:prSet presAssocID="{CC9DFA23-5A9B-423E-AE3E-D0E9476C934C}" presName="compNode" presStyleCnt="0"/>
      <dgm:spPr/>
    </dgm:pt>
    <dgm:pt modelId="{023276A0-F50C-4722-9C3B-57A37DC8205D}" type="pres">
      <dgm:prSet presAssocID="{CC9DFA23-5A9B-423E-AE3E-D0E9476C934C}" presName="bgRect" presStyleLbl="bgShp" presStyleIdx="0" presStyleCnt="3"/>
      <dgm:spPr/>
    </dgm:pt>
    <dgm:pt modelId="{569BF146-E46F-4BC7-91ED-19DC35FF1C45}" type="pres">
      <dgm:prSet presAssocID="{CC9DFA23-5A9B-423E-AE3E-D0E9476C93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ehouse outline"/>
        </a:ext>
      </dgm:extLst>
    </dgm:pt>
    <dgm:pt modelId="{1F8043FA-631C-4220-A574-A763A986E937}" type="pres">
      <dgm:prSet presAssocID="{CC9DFA23-5A9B-423E-AE3E-D0E9476C934C}" presName="spaceRect" presStyleCnt="0"/>
      <dgm:spPr/>
    </dgm:pt>
    <dgm:pt modelId="{CA3D77A0-990B-4E28-BFCF-7F2F7BE21F8F}" type="pres">
      <dgm:prSet presAssocID="{CC9DFA23-5A9B-423E-AE3E-D0E9476C934C}" presName="parTx" presStyleLbl="revTx" presStyleIdx="0" presStyleCnt="3">
        <dgm:presLayoutVars>
          <dgm:chMax val="0"/>
          <dgm:chPref val="0"/>
        </dgm:presLayoutVars>
      </dgm:prSet>
      <dgm:spPr/>
    </dgm:pt>
    <dgm:pt modelId="{A82E9178-057F-4232-90F4-0FD43F0B9E3D}" type="pres">
      <dgm:prSet presAssocID="{9C19559A-C1FF-4D56-A2C0-CBB92AD53109}" presName="sibTrans" presStyleCnt="0"/>
      <dgm:spPr/>
    </dgm:pt>
    <dgm:pt modelId="{9A91E9A9-BBA9-4375-BDB7-34886935566B}" type="pres">
      <dgm:prSet presAssocID="{81B61662-43E2-40F9-9484-ED572A63E609}" presName="compNode" presStyleCnt="0"/>
      <dgm:spPr/>
    </dgm:pt>
    <dgm:pt modelId="{BD004BB7-F1AD-4A63-9388-3869FB3F6B5A}" type="pres">
      <dgm:prSet presAssocID="{81B61662-43E2-40F9-9484-ED572A63E609}" presName="bgRect" presStyleLbl="bgShp" presStyleIdx="1" presStyleCnt="3"/>
      <dgm:spPr/>
    </dgm:pt>
    <dgm:pt modelId="{B1413D1E-84F4-405E-B826-DAAEE5F85B90}" type="pres">
      <dgm:prSet presAssocID="{81B61662-43E2-40F9-9484-ED572A63E60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with solid fill"/>
        </a:ext>
      </dgm:extLst>
    </dgm:pt>
    <dgm:pt modelId="{6E0B7555-A230-44ED-8658-F509BB8743C5}" type="pres">
      <dgm:prSet presAssocID="{81B61662-43E2-40F9-9484-ED572A63E609}" presName="spaceRect" presStyleCnt="0"/>
      <dgm:spPr/>
    </dgm:pt>
    <dgm:pt modelId="{5EFAA4E3-8D93-425C-A0CA-D1FF2AEE19C6}" type="pres">
      <dgm:prSet presAssocID="{81B61662-43E2-40F9-9484-ED572A63E609}" presName="parTx" presStyleLbl="revTx" presStyleIdx="1" presStyleCnt="3">
        <dgm:presLayoutVars>
          <dgm:chMax val="0"/>
          <dgm:chPref val="0"/>
        </dgm:presLayoutVars>
      </dgm:prSet>
      <dgm:spPr/>
    </dgm:pt>
    <dgm:pt modelId="{6F33600D-6B88-42A9-88AB-61CAE86F70F8}" type="pres">
      <dgm:prSet presAssocID="{CB296309-2787-4BFF-A993-776416189DBA}" presName="sibTrans" presStyleCnt="0"/>
      <dgm:spPr/>
    </dgm:pt>
    <dgm:pt modelId="{663E8C38-E183-4401-A405-0220CFC8AA3A}" type="pres">
      <dgm:prSet presAssocID="{FC507856-A3B3-42F5-A508-D42F80E37283}" presName="compNode" presStyleCnt="0"/>
      <dgm:spPr/>
    </dgm:pt>
    <dgm:pt modelId="{4E08ACD7-DD75-4D46-9520-F07B4D3B6F74}" type="pres">
      <dgm:prSet presAssocID="{FC507856-A3B3-42F5-A508-D42F80E37283}" presName="bgRect" presStyleLbl="bgShp" presStyleIdx="2" presStyleCnt="3"/>
      <dgm:spPr/>
    </dgm:pt>
    <dgm:pt modelId="{04978953-BE7E-49EE-836D-37E8B45C9AA9}" type="pres">
      <dgm:prSet presAssocID="{FC507856-A3B3-42F5-A508-D42F80E372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1CE0765B-6259-4BB9-90A4-F84925F1993C}" type="pres">
      <dgm:prSet presAssocID="{FC507856-A3B3-42F5-A508-D42F80E37283}" presName="spaceRect" presStyleCnt="0"/>
      <dgm:spPr/>
    </dgm:pt>
    <dgm:pt modelId="{53FC4BE0-A5B3-411D-89DD-9E7CD21CF80C}" type="pres">
      <dgm:prSet presAssocID="{FC507856-A3B3-42F5-A508-D42F80E37283}" presName="parTx" presStyleLbl="revTx" presStyleIdx="2" presStyleCnt="3">
        <dgm:presLayoutVars>
          <dgm:chMax val="0"/>
          <dgm:chPref val="0"/>
        </dgm:presLayoutVars>
      </dgm:prSet>
      <dgm:spPr/>
    </dgm:pt>
  </dgm:ptLst>
  <dgm:cxnLst>
    <dgm:cxn modelId="{0C872031-02FE-4574-ADA3-D48EAC1F630B}" type="presOf" srcId="{CC9DFA23-5A9B-423E-AE3E-D0E9476C934C}" destId="{CA3D77A0-990B-4E28-BFCF-7F2F7BE21F8F}" srcOrd="0" destOrd="0" presId="urn:microsoft.com/office/officeart/2018/2/layout/IconVerticalSolidList"/>
    <dgm:cxn modelId="{912AB139-5E4D-4884-A4A9-232BECCC632C}" srcId="{73543375-F8F7-4E2C-A8B8-D23037791960}" destId="{CC9DFA23-5A9B-423E-AE3E-D0E9476C934C}" srcOrd="0" destOrd="0" parTransId="{BD820FDF-6664-44CA-A7D5-A9131488094D}" sibTransId="{9C19559A-C1FF-4D56-A2C0-CBB92AD53109}"/>
    <dgm:cxn modelId="{A09DE43F-4657-4799-9835-F50A63230799}" type="presOf" srcId="{FC507856-A3B3-42F5-A508-D42F80E37283}" destId="{53FC4BE0-A5B3-411D-89DD-9E7CD21CF80C}" srcOrd="0" destOrd="0" presId="urn:microsoft.com/office/officeart/2018/2/layout/IconVerticalSolidList"/>
    <dgm:cxn modelId="{7BB9E365-C79F-422B-AF14-C384475D33A5}" type="presOf" srcId="{81B61662-43E2-40F9-9484-ED572A63E609}" destId="{5EFAA4E3-8D93-425C-A0CA-D1FF2AEE19C6}" srcOrd="0" destOrd="0" presId="urn:microsoft.com/office/officeart/2018/2/layout/IconVerticalSolidList"/>
    <dgm:cxn modelId="{698D079C-6E29-4672-9F75-7FD7672F31C6}" type="presOf" srcId="{73543375-F8F7-4E2C-A8B8-D23037791960}" destId="{3E7347E9-E157-4E64-A343-5F746B661FB0}" srcOrd="0" destOrd="0" presId="urn:microsoft.com/office/officeart/2018/2/layout/IconVerticalSolidList"/>
    <dgm:cxn modelId="{12DA09C1-80B0-4D81-A390-F6785329613B}" srcId="{73543375-F8F7-4E2C-A8B8-D23037791960}" destId="{81B61662-43E2-40F9-9484-ED572A63E609}" srcOrd="1" destOrd="0" parTransId="{BC3A2EBC-3644-4F53-AD9E-668F3DD6FDB4}" sibTransId="{CB296309-2787-4BFF-A993-776416189DBA}"/>
    <dgm:cxn modelId="{EDC86BE2-F236-4396-8BBA-A40C9B1A7F11}" srcId="{73543375-F8F7-4E2C-A8B8-D23037791960}" destId="{FC507856-A3B3-42F5-A508-D42F80E37283}" srcOrd="2" destOrd="0" parTransId="{6B70BFE7-2410-4AD7-936B-8880AA3F1D51}" sibTransId="{D929B38A-B506-49CD-B9E1-9DBF816A2F4B}"/>
    <dgm:cxn modelId="{3C65653C-94D3-46D0-8D48-50D5801E0474}" type="presParOf" srcId="{3E7347E9-E157-4E64-A343-5F746B661FB0}" destId="{CE21B935-FC23-4FA0-9B77-D1AF00A0A9A0}" srcOrd="0" destOrd="0" presId="urn:microsoft.com/office/officeart/2018/2/layout/IconVerticalSolidList"/>
    <dgm:cxn modelId="{47AE1AC3-29BB-46E3-A983-1C158C4F7AF0}" type="presParOf" srcId="{CE21B935-FC23-4FA0-9B77-D1AF00A0A9A0}" destId="{023276A0-F50C-4722-9C3B-57A37DC8205D}" srcOrd="0" destOrd="0" presId="urn:microsoft.com/office/officeart/2018/2/layout/IconVerticalSolidList"/>
    <dgm:cxn modelId="{7E204BB5-C523-4C39-AB70-7CACC5F3688F}" type="presParOf" srcId="{CE21B935-FC23-4FA0-9B77-D1AF00A0A9A0}" destId="{569BF146-E46F-4BC7-91ED-19DC35FF1C45}" srcOrd="1" destOrd="0" presId="urn:microsoft.com/office/officeart/2018/2/layout/IconVerticalSolidList"/>
    <dgm:cxn modelId="{04E8ED71-DC8A-4298-93C4-958F463EB192}" type="presParOf" srcId="{CE21B935-FC23-4FA0-9B77-D1AF00A0A9A0}" destId="{1F8043FA-631C-4220-A574-A763A986E937}" srcOrd="2" destOrd="0" presId="urn:microsoft.com/office/officeart/2018/2/layout/IconVerticalSolidList"/>
    <dgm:cxn modelId="{BA82E204-4D09-41BB-8F4C-372ED017B125}" type="presParOf" srcId="{CE21B935-FC23-4FA0-9B77-D1AF00A0A9A0}" destId="{CA3D77A0-990B-4E28-BFCF-7F2F7BE21F8F}" srcOrd="3" destOrd="0" presId="urn:microsoft.com/office/officeart/2018/2/layout/IconVerticalSolidList"/>
    <dgm:cxn modelId="{DE19A477-4CC7-4813-BDDB-88E4B744D53D}" type="presParOf" srcId="{3E7347E9-E157-4E64-A343-5F746B661FB0}" destId="{A82E9178-057F-4232-90F4-0FD43F0B9E3D}" srcOrd="1" destOrd="0" presId="urn:microsoft.com/office/officeart/2018/2/layout/IconVerticalSolidList"/>
    <dgm:cxn modelId="{1DBB1643-5C63-4D78-B296-D8A419225914}" type="presParOf" srcId="{3E7347E9-E157-4E64-A343-5F746B661FB0}" destId="{9A91E9A9-BBA9-4375-BDB7-34886935566B}" srcOrd="2" destOrd="0" presId="urn:microsoft.com/office/officeart/2018/2/layout/IconVerticalSolidList"/>
    <dgm:cxn modelId="{689BF246-8466-4B15-9E4B-B15CEB00A14E}" type="presParOf" srcId="{9A91E9A9-BBA9-4375-BDB7-34886935566B}" destId="{BD004BB7-F1AD-4A63-9388-3869FB3F6B5A}" srcOrd="0" destOrd="0" presId="urn:microsoft.com/office/officeart/2018/2/layout/IconVerticalSolidList"/>
    <dgm:cxn modelId="{3868BDC9-F540-4314-AADC-0CEADACF99E7}" type="presParOf" srcId="{9A91E9A9-BBA9-4375-BDB7-34886935566B}" destId="{B1413D1E-84F4-405E-B826-DAAEE5F85B90}" srcOrd="1" destOrd="0" presId="urn:microsoft.com/office/officeart/2018/2/layout/IconVerticalSolidList"/>
    <dgm:cxn modelId="{45B1B326-9C6D-4DDC-9FAE-651FFB8DAC8A}" type="presParOf" srcId="{9A91E9A9-BBA9-4375-BDB7-34886935566B}" destId="{6E0B7555-A230-44ED-8658-F509BB8743C5}" srcOrd="2" destOrd="0" presId="urn:microsoft.com/office/officeart/2018/2/layout/IconVerticalSolidList"/>
    <dgm:cxn modelId="{2C8D90E1-3CBC-48F1-A5E3-2EAD2572FDC6}" type="presParOf" srcId="{9A91E9A9-BBA9-4375-BDB7-34886935566B}" destId="{5EFAA4E3-8D93-425C-A0CA-D1FF2AEE19C6}" srcOrd="3" destOrd="0" presId="urn:microsoft.com/office/officeart/2018/2/layout/IconVerticalSolidList"/>
    <dgm:cxn modelId="{54A5CF95-ABA2-42F7-A1E7-76627FE881FA}" type="presParOf" srcId="{3E7347E9-E157-4E64-A343-5F746B661FB0}" destId="{6F33600D-6B88-42A9-88AB-61CAE86F70F8}" srcOrd="3" destOrd="0" presId="urn:microsoft.com/office/officeart/2018/2/layout/IconVerticalSolidList"/>
    <dgm:cxn modelId="{AD83B6E1-75CB-487A-B476-0F99433483D1}" type="presParOf" srcId="{3E7347E9-E157-4E64-A343-5F746B661FB0}" destId="{663E8C38-E183-4401-A405-0220CFC8AA3A}" srcOrd="4" destOrd="0" presId="urn:microsoft.com/office/officeart/2018/2/layout/IconVerticalSolidList"/>
    <dgm:cxn modelId="{2DDE6AB8-4787-4FCE-B81C-718818695916}" type="presParOf" srcId="{663E8C38-E183-4401-A405-0220CFC8AA3A}" destId="{4E08ACD7-DD75-4D46-9520-F07B4D3B6F74}" srcOrd="0" destOrd="0" presId="urn:microsoft.com/office/officeart/2018/2/layout/IconVerticalSolidList"/>
    <dgm:cxn modelId="{6F7F135B-9E28-4E49-AD38-6E1CDF06C376}" type="presParOf" srcId="{663E8C38-E183-4401-A405-0220CFC8AA3A}" destId="{04978953-BE7E-49EE-836D-37E8B45C9AA9}" srcOrd="1" destOrd="0" presId="urn:microsoft.com/office/officeart/2018/2/layout/IconVerticalSolidList"/>
    <dgm:cxn modelId="{31F54EBA-D103-4ED9-B87F-107957CC144F}" type="presParOf" srcId="{663E8C38-E183-4401-A405-0220CFC8AA3A}" destId="{1CE0765B-6259-4BB9-90A4-F84925F1993C}" srcOrd="2" destOrd="0" presId="urn:microsoft.com/office/officeart/2018/2/layout/IconVerticalSolidList"/>
    <dgm:cxn modelId="{1A46A95F-C102-417A-9E9F-0B05B33B0A8C}" type="presParOf" srcId="{663E8C38-E183-4401-A405-0220CFC8AA3A}" destId="{53FC4BE0-A5B3-411D-89DD-9E7CD21CF80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013B11-03D5-4D20-88B9-BEF305CB2273}" type="doc">
      <dgm:prSet loTypeId="urn:microsoft.com/office/officeart/2016/7/layout/LinearBlockProcessNumbered" loCatId="process" qsTypeId="urn:microsoft.com/office/officeart/2005/8/quickstyle/simple2" qsCatId="simple" csTypeId="urn:microsoft.com/office/officeart/2005/8/colors/accent3_2" csCatId="accent3"/>
      <dgm:spPr/>
      <dgm:t>
        <a:bodyPr/>
        <a:lstStyle/>
        <a:p>
          <a:endParaRPr lang="en-US"/>
        </a:p>
      </dgm:t>
    </dgm:pt>
    <dgm:pt modelId="{E87F4421-789F-4DC4-B755-66BDA272E6A8}">
      <dgm:prSet/>
      <dgm:spPr/>
      <dgm:t>
        <a:bodyPr/>
        <a:lstStyle/>
        <a:p>
          <a:r>
            <a:rPr lang="en-GB" dirty="0"/>
            <a:t>Keep the system within MHRs cohesive infrastructure</a:t>
          </a:r>
          <a:endParaRPr lang="en-US" dirty="0"/>
        </a:p>
      </dgm:t>
    </dgm:pt>
    <dgm:pt modelId="{050A4386-3283-4209-A7B8-807BAFEFB2C8}" type="parTrans" cxnId="{D09FA2F7-A35A-4846-9165-DA1DA87C669A}">
      <dgm:prSet/>
      <dgm:spPr/>
      <dgm:t>
        <a:bodyPr/>
        <a:lstStyle/>
        <a:p>
          <a:endParaRPr lang="en-US"/>
        </a:p>
      </dgm:t>
    </dgm:pt>
    <dgm:pt modelId="{19306A65-28F9-4B4C-970F-AD5618562C01}" type="sibTrans" cxnId="{D09FA2F7-A35A-4846-9165-DA1DA87C669A}">
      <dgm:prSet phldrT="01" phldr="0"/>
      <dgm:spPr/>
      <dgm:t>
        <a:bodyPr/>
        <a:lstStyle/>
        <a:p>
          <a:r>
            <a:rPr lang="en-US"/>
            <a:t>01</a:t>
          </a:r>
        </a:p>
      </dgm:t>
    </dgm:pt>
    <dgm:pt modelId="{5EBC3B22-9F29-4041-925E-96C50628E00B}">
      <dgm:prSet/>
      <dgm:spPr/>
      <dgm:t>
        <a:bodyPr/>
        <a:lstStyle/>
        <a:p>
          <a:r>
            <a:rPr lang="en-GB"/>
            <a:t>Flexible data structure and searching</a:t>
          </a:r>
          <a:endParaRPr lang="en-US"/>
        </a:p>
      </dgm:t>
    </dgm:pt>
    <dgm:pt modelId="{0DA108D2-DC1C-4E50-9ABF-8E1732932E0E}" type="parTrans" cxnId="{F6977785-E0DB-4611-B4CD-521503A9E50A}">
      <dgm:prSet/>
      <dgm:spPr/>
      <dgm:t>
        <a:bodyPr/>
        <a:lstStyle/>
        <a:p>
          <a:endParaRPr lang="en-US"/>
        </a:p>
      </dgm:t>
    </dgm:pt>
    <dgm:pt modelId="{5E90E252-3986-4819-AB2F-29ED76F2CE0A}" type="sibTrans" cxnId="{F6977785-E0DB-4611-B4CD-521503A9E50A}">
      <dgm:prSet phldrT="02" phldr="0"/>
      <dgm:spPr/>
      <dgm:t>
        <a:bodyPr/>
        <a:lstStyle/>
        <a:p>
          <a:r>
            <a:rPr lang="en-US"/>
            <a:t>02</a:t>
          </a:r>
        </a:p>
      </dgm:t>
    </dgm:pt>
    <dgm:pt modelId="{6B0021C8-4199-4E27-9424-94D1ED5640E2}">
      <dgm:prSet/>
      <dgm:spPr/>
      <dgm:t>
        <a:bodyPr/>
        <a:lstStyle/>
        <a:p>
          <a:r>
            <a:rPr lang="en-GB"/>
            <a:t>Within MHRs datacentre</a:t>
          </a:r>
          <a:endParaRPr lang="en-US"/>
        </a:p>
      </dgm:t>
    </dgm:pt>
    <dgm:pt modelId="{2D293B73-2595-4507-A2FB-39E076DF99C2}" type="parTrans" cxnId="{FFC7B5F9-D1C8-4A22-A8CD-A05B70AA1794}">
      <dgm:prSet/>
      <dgm:spPr/>
      <dgm:t>
        <a:bodyPr/>
        <a:lstStyle/>
        <a:p>
          <a:endParaRPr lang="en-US"/>
        </a:p>
      </dgm:t>
    </dgm:pt>
    <dgm:pt modelId="{CC6F982A-A92F-4C28-B148-AA00C8923301}" type="sibTrans" cxnId="{FFC7B5F9-D1C8-4A22-A8CD-A05B70AA1794}">
      <dgm:prSet phldrT="03" phldr="0"/>
      <dgm:spPr/>
      <dgm:t>
        <a:bodyPr/>
        <a:lstStyle/>
        <a:p>
          <a:r>
            <a:rPr lang="en-US"/>
            <a:t>03</a:t>
          </a:r>
        </a:p>
      </dgm:t>
    </dgm:pt>
    <dgm:pt modelId="{7542BDDA-5276-4767-8900-CD0A60960368}">
      <dgm:prSet/>
      <dgm:spPr/>
      <dgm:t>
        <a:bodyPr/>
        <a:lstStyle/>
        <a:p>
          <a:r>
            <a:rPr lang="en-GB" dirty="0"/>
            <a:t>Content templating</a:t>
          </a:r>
          <a:endParaRPr lang="en-US" dirty="0"/>
        </a:p>
      </dgm:t>
    </dgm:pt>
    <dgm:pt modelId="{EFC12803-D707-443A-A4D9-0EEE1C7EA07A}" type="parTrans" cxnId="{7862D9D3-2646-4F41-9F88-336395187FD8}">
      <dgm:prSet/>
      <dgm:spPr/>
      <dgm:t>
        <a:bodyPr/>
        <a:lstStyle/>
        <a:p>
          <a:endParaRPr lang="en-US"/>
        </a:p>
      </dgm:t>
    </dgm:pt>
    <dgm:pt modelId="{CB982FEF-A555-47F0-B6CC-7109CF488FD9}" type="sibTrans" cxnId="{7862D9D3-2646-4F41-9F88-336395187FD8}">
      <dgm:prSet phldrT="04" phldr="0"/>
      <dgm:spPr/>
      <dgm:t>
        <a:bodyPr/>
        <a:lstStyle/>
        <a:p>
          <a:r>
            <a:rPr lang="en-US"/>
            <a:t>04</a:t>
          </a:r>
        </a:p>
      </dgm:t>
    </dgm:pt>
    <dgm:pt modelId="{4E7C1F78-3A75-4FFC-BDA9-83544F67F895}" type="pres">
      <dgm:prSet presAssocID="{1C013B11-03D5-4D20-88B9-BEF305CB2273}" presName="Name0" presStyleCnt="0">
        <dgm:presLayoutVars>
          <dgm:animLvl val="lvl"/>
          <dgm:resizeHandles val="exact"/>
        </dgm:presLayoutVars>
      </dgm:prSet>
      <dgm:spPr/>
    </dgm:pt>
    <dgm:pt modelId="{24F3D5AA-2129-4A95-9434-B5FF40958CB0}" type="pres">
      <dgm:prSet presAssocID="{E87F4421-789F-4DC4-B755-66BDA272E6A8}" presName="compositeNode" presStyleCnt="0">
        <dgm:presLayoutVars>
          <dgm:bulletEnabled val="1"/>
        </dgm:presLayoutVars>
      </dgm:prSet>
      <dgm:spPr/>
    </dgm:pt>
    <dgm:pt modelId="{6F1B5C6C-377B-4E16-A69C-6D8ACBE3109B}" type="pres">
      <dgm:prSet presAssocID="{E87F4421-789F-4DC4-B755-66BDA272E6A8}" presName="bgRect" presStyleLbl="alignNode1" presStyleIdx="0" presStyleCnt="4"/>
      <dgm:spPr/>
    </dgm:pt>
    <dgm:pt modelId="{DCFAD811-AC76-4466-B1DD-E92ADDA2BB89}" type="pres">
      <dgm:prSet presAssocID="{19306A65-28F9-4B4C-970F-AD5618562C01}" presName="sibTransNodeRect" presStyleLbl="alignNode1" presStyleIdx="0" presStyleCnt="4">
        <dgm:presLayoutVars>
          <dgm:chMax val="0"/>
          <dgm:bulletEnabled val="1"/>
        </dgm:presLayoutVars>
      </dgm:prSet>
      <dgm:spPr/>
    </dgm:pt>
    <dgm:pt modelId="{FFC86EB4-8867-4F29-B7B7-F52E697983F1}" type="pres">
      <dgm:prSet presAssocID="{E87F4421-789F-4DC4-B755-66BDA272E6A8}" presName="nodeRect" presStyleLbl="alignNode1" presStyleIdx="0" presStyleCnt="4">
        <dgm:presLayoutVars>
          <dgm:bulletEnabled val="1"/>
        </dgm:presLayoutVars>
      </dgm:prSet>
      <dgm:spPr/>
    </dgm:pt>
    <dgm:pt modelId="{321E2B7B-713C-4A84-A09F-E67DEC6CE4B2}" type="pres">
      <dgm:prSet presAssocID="{19306A65-28F9-4B4C-970F-AD5618562C01}" presName="sibTrans" presStyleCnt="0"/>
      <dgm:spPr/>
    </dgm:pt>
    <dgm:pt modelId="{F76F4C5C-3F84-49EE-9734-59B6A156089A}" type="pres">
      <dgm:prSet presAssocID="{5EBC3B22-9F29-4041-925E-96C50628E00B}" presName="compositeNode" presStyleCnt="0">
        <dgm:presLayoutVars>
          <dgm:bulletEnabled val="1"/>
        </dgm:presLayoutVars>
      </dgm:prSet>
      <dgm:spPr/>
    </dgm:pt>
    <dgm:pt modelId="{E2CE51C3-D8FE-4F85-B693-502ACF41EEC1}" type="pres">
      <dgm:prSet presAssocID="{5EBC3B22-9F29-4041-925E-96C50628E00B}" presName="bgRect" presStyleLbl="alignNode1" presStyleIdx="1" presStyleCnt="4"/>
      <dgm:spPr/>
    </dgm:pt>
    <dgm:pt modelId="{305E969C-8A92-4719-A8B1-2BE885147DE5}" type="pres">
      <dgm:prSet presAssocID="{5E90E252-3986-4819-AB2F-29ED76F2CE0A}" presName="sibTransNodeRect" presStyleLbl="alignNode1" presStyleIdx="1" presStyleCnt="4">
        <dgm:presLayoutVars>
          <dgm:chMax val="0"/>
          <dgm:bulletEnabled val="1"/>
        </dgm:presLayoutVars>
      </dgm:prSet>
      <dgm:spPr/>
    </dgm:pt>
    <dgm:pt modelId="{10890C54-704B-4D5D-AA1E-545282884681}" type="pres">
      <dgm:prSet presAssocID="{5EBC3B22-9F29-4041-925E-96C50628E00B}" presName="nodeRect" presStyleLbl="alignNode1" presStyleIdx="1" presStyleCnt="4">
        <dgm:presLayoutVars>
          <dgm:bulletEnabled val="1"/>
        </dgm:presLayoutVars>
      </dgm:prSet>
      <dgm:spPr/>
    </dgm:pt>
    <dgm:pt modelId="{0FDD13C8-F81E-4808-8ED9-EE021064E460}" type="pres">
      <dgm:prSet presAssocID="{5E90E252-3986-4819-AB2F-29ED76F2CE0A}" presName="sibTrans" presStyleCnt="0"/>
      <dgm:spPr/>
    </dgm:pt>
    <dgm:pt modelId="{06229582-9C4B-4767-9878-50E6E84F02C8}" type="pres">
      <dgm:prSet presAssocID="{6B0021C8-4199-4E27-9424-94D1ED5640E2}" presName="compositeNode" presStyleCnt="0">
        <dgm:presLayoutVars>
          <dgm:bulletEnabled val="1"/>
        </dgm:presLayoutVars>
      </dgm:prSet>
      <dgm:spPr/>
    </dgm:pt>
    <dgm:pt modelId="{B074CB9B-D861-4877-8B55-6B599900BFDA}" type="pres">
      <dgm:prSet presAssocID="{6B0021C8-4199-4E27-9424-94D1ED5640E2}" presName="bgRect" presStyleLbl="alignNode1" presStyleIdx="2" presStyleCnt="4"/>
      <dgm:spPr/>
    </dgm:pt>
    <dgm:pt modelId="{33EAC272-05D1-4911-9879-087B0D4106E4}" type="pres">
      <dgm:prSet presAssocID="{CC6F982A-A92F-4C28-B148-AA00C8923301}" presName="sibTransNodeRect" presStyleLbl="alignNode1" presStyleIdx="2" presStyleCnt="4">
        <dgm:presLayoutVars>
          <dgm:chMax val="0"/>
          <dgm:bulletEnabled val="1"/>
        </dgm:presLayoutVars>
      </dgm:prSet>
      <dgm:spPr/>
    </dgm:pt>
    <dgm:pt modelId="{F3C8AEEC-36C9-44ED-B26D-4A5725334A00}" type="pres">
      <dgm:prSet presAssocID="{6B0021C8-4199-4E27-9424-94D1ED5640E2}" presName="nodeRect" presStyleLbl="alignNode1" presStyleIdx="2" presStyleCnt="4">
        <dgm:presLayoutVars>
          <dgm:bulletEnabled val="1"/>
        </dgm:presLayoutVars>
      </dgm:prSet>
      <dgm:spPr/>
    </dgm:pt>
    <dgm:pt modelId="{DD904E8E-15E7-4B80-9FEA-25294A90D896}" type="pres">
      <dgm:prSet presAssocID="{CC6F982A-A92F-4C28-B148-AA00C8923301}" presName="sibTrans" presStyleCnt="0"/>
      <dgm:spPr/>
    </dgm:pt>
    <dgm:pt modelId="{1CACFD38-DF61-4C52-914B-7CBBA5658FE6}" type="pres">
      <dgm:prSet presAssocID="{7542BDDA-5276-4767-8900-CD0A60960368}" presName="compositeNode" presStyleCnt="0">
        <dgm:presLayoutVars>
          <dgm:bulletEnabled val="1"/>
        </dgm:presLayoutVars>
      </dgm:prSet>
      <dgm:spPr/>
    </dgm:pt>
    <dgm:pt modelId="{705F9A66-E9CE-46D7-9F50-23009C1149B7}" type="pres">
      <dgm:prSet presAssocID="{7542BDDA-5276-4767-8900-CD0A60960368}" presName="bgRect" presStyleLbl="alignNode1" presStyleIdx="3" presStyleCnt="4"/>
      <dgm:spPr/>
    </dgm:pt>
    <dgm:pt modelId="{FC2F199C-2E59-4770-8BB2-30C08A71B370}" type="pres">
      <dgm:prSet presAssocID="{CB982FEF-A555-47F0-B6CC-7109CF488FD9}" presName="sibTransNodeRect" presStyleLbl="alignNode1" presStyleIdx="3" presStyleCnt="4">
        <dgm:presLayoutVars>
          <dgm:chMax val="0"/>
          <dgm:bulletEnabled val="1"/>
        </dgm:presLayoutVars>
      </dgm:prSet>
      <dgm:spPr/>
    </dgm:pt>
    <dgm:pt modelId="{FCCC6AD6-4963-4836-9ABE-2EE6C1F5D6CC}" type="pres">
      <dgm:prSet presAssocID="{7542BDDA-5276-4767-8900-CD0A60960368}" presName="nodeRect" presStyleLbl="alignNode1" presStyleIdx="3" presStyleCnt="4">
        <dgm:presLayoutVars>
          <dgm:bulletEnabled val="1"/>
        </dgm:presLayoutVars>
      </dgm:prSet>
      <dgm:spPr/>
    </dgm:pt>
  </dgm:ptLst>
  <dgm:cxnLst>
    <dgm:cxn modelId="{AA97B601-699D-487F-9F31-464DC96AE63A}" type="presOf" srcId="{6B0021C8-4199-4E27-9424-94D1ED5640E2}" destId="{F3C8AEEC-36C9-44ED-B26D-4A5725334A00}" srcOrd="1" destOrd="0" presId="urn:microsoft.com/office/officeart/2016/7/layout/LinearBlockProcessNumbered"/>
    <dgm:cxn modelId="{16696114-A724-43E9-B635-4F2FF629EF10}" type="presOf" srcId="{E87F4421-789F-4DC4-B755-66BDA272E6A8}" destId="{6F1B5C6C-377B-4E16-A69C-6D8ACBE3109B}" srcOrd="0" destOrd="0" presId="urn:microsoft.com/office/officeart/2016/7/layout/LinearBlockProcessNumbered"/>
    <dgm:cxn modelId="{2C650621-DE07-4362-840D-DFAFE0F3625B}" type="presOf" srcId="{E87F4421-789F-4DC4-B755-66BDA272E6A8}" destId="{FFC86EB4-8867-4F29-B7B7-F52E697983F1}" srcOrd="1" destOrd="0" presId="urn:microsoft.com/office/officeart/2016/7/layout/LinearBlockProcessNumbered"/>
    <dgm:cxn modelId="{7286245E-913D-4F86-BBB2-10EEAD98C592}" type="presOf" srcId="{7542BDDA-5276-4767-8900-CD0A60960368}" destId="{FCCC6AD6-4963-4836-9ABE-2EE6C1F5D6CC}" srcOrd="1" destOrd="0" presId="urn:microsoft.com/office/officeart/2016/7/layout/LinearBlockProcessNumbered"/>
    <dgm:cxn modelId="{48EC8866-32C4-445B-A603-7729E66E6660}" type="presOf" srcId="{19306A65-28F9-4B4C-970F-AD5618562C01}" destId="{DCFAD811-AC76-4466-B1DD-E92ADDA2BB89}" srcOrd="0" destOrd="0" presId="urn:microsoft.com/office/officeart/2016/7/layout/LinearBlockProcessNumbered"/>
    <dgm:cxn modelId="{BCE0234A-E299-4FC4-A4C7-B879AFF1DE16}" type="presOf" srcId="{CB982FEF-A555-47F0-B6CC-7109CF488FD9}" destId="{FC2F199C-2E59-4770-8BB2-30C08A71B370}" srcOrd="0" destOrd="0" presId="urn:microsoft.com/office/officeart/2016/7/layout/LinearBlockProcessNumbered"/>
    <dgm:cxn modelId="{F1919677-487C-4E2F-8112-0DB722653257}" type="presOf" srcId="{7542BDDA-5276-4767-8900-CD0A60960368}" destId="{705F9A66-E9CE-46D7-9F50-23009C1149B7}" srcOrd="0" destOrd="0" presId="urn:microsoft.com/office/officeart/2016/7/layout/LinearBlockProcessNumbered"/>
    <dgm:cxn modelId="{6363A278-C345-4190-BFF6-A5A9FDBF2EE1}" type="presOf" srcId="{5EBC3B22-9F29-4041-925E-96C50628E00B}" destId="{E2CE51C3-D8FE-4F85-B693-502ACF41EEC1}" srcOrd="0" destOrd="0" presId="urn:microsoft.com/office/officeart/2016/7/layout/LinearBlockProcessNumbered"/>
    <dgm:cxn modelId="{F898DD80-6E9B-4ED9-B055-E1393D919DAD}" type="presOf" srcId="{6B0021C8-4199-4E27-9424-94D1ED5640E2}" destId="{B074CB9B-D861-4877-8B55-6B599900BFDA}" srcOrd="0" destOrd="0" presId="urn:microsoft.com/office/officeart/2016/7/layout/LinearBlockProcessNumbered"/>
    <dgm:cxn modelId="{6CA97085-2223-4E65-BB5D-7BE6D7790C9D}" type="presOf" srcId="{1C013B11-03D5-4D20-88B9-BEF305CB2273}" destId="{4E7C1F78-3A75-4FFC-BDA9-83544F67F895}" srcOrd="0" destOrd="0" presId="urn:microsoft.com/office/officeart/2016/7/layout/LinearBlockProcessNumbered"/>
    <dgm:cxn modelId="{F6977785-E0DB-4611-B4CD-521503A9E50A}" srcId="{1C013B11-03D5-4D20-88B9-BEF305CB2273}" destId="{5EBC3B22-9F29-4041-925E-96C50628E00B}" srcOrd="1" destOrd="0" parTransId="{0DA108D2-DC1C-4E50-9ABF-8E1732932E0E}" sibTransId="{5E90E252-3986-4819-AB2F-29ED76F2CE0A}"/>
    <dgm:cxn modelId="{3919AB87-6F77-4518-BBA9-2A371FA6F452}" type="presOf" srcId="{5E90E252-3986-4819-AB2F-29ED76F2CE0A}" destId="{305E969C-8A92-4719-A8B1-2BE885147DE5}" srcOrd="0" destOrd="0" presId="urn:microsoft.com/office/officeart/2016/7/layout/LinearBlockProcessNumbered"/>
    <dgm:cxn modelId="{BE0486A9-F4AA-4BEF-B1DF-2942A065D78D}" type="presOf" srcId="{CC6F982A-A92F-4C28-B148-AA00C8923301}" destId="{33EAC272-05D1-4911-9879-087B0D4106E4}" srcOrd="0" destOrd="0" presId="urn:microsoft.com/office/officeart/2016/7/layout/LinearBlockProcessNumbered"/>
    <dgm:cxn modelId="{7862D9D3-2646-4F41-9F88-336395187FD8}" srcId="{1C013B11-03D5-4D20-88B9-BEF305CB2273}" destId="{7542BDDA-5276-4767-8900-CD0A60960368}" srcOrd="3" destOrd="0" parTransId="{EFC12803-D707-443A-A4D9-0EEE1C7EA07A}" sibTransId="{CB982FEF-A555-47F0-B6CC-7109CF488FD9}"/>
    <dgm:cxn modelId="{73FC18F7-C66C-4424-B7F2-FE222B9D231B}" type="presOf" srcId="{5EBC3B22-9F29-4041-925E-96C50628E00B}" destId="{10890C54-704B-4D5D-AA1E-545282884681}" srcOrd="1" destOrd="0" presId="urn:microsoft.com/office/officeart/2016/7/layout/LinearBlockProcessNumbered"/>
    <dgm:cxn modelId="{D09FA2F7-A35A-4846-9165-DA1DA87C669A}" srcId="{1C013B11-03D5-4D20-88B9-BEF305CB2273}" destId="{E87F4421-789F-4DC4-B755-66BDA272E6A8}" srcOrd="0" destOrd="0" parTransId="{050A4386-3283-4209-A7B8-807BAFEFB2C8}" sibTransId="{19306A65-28F9-4B4C-970F-AD5618562C01}"/>
    <dgm:cxn modelId="{FFC7B5F9-D1C8-4A22-A8CD-A05B70AA1794}" srcId="{1C013B11-03D5-4D20-88B9-BEF305CB2273}" destId="{6B0021C8-4199-4E27-9424-94D1ED5640E2}" srcOrd="2" destOrd="0" parTransId="{2D293B73-2595-4507-A2FB-39E076DF99C2}" sibTransId="{CC6F982A-A92F-4C28-B148-AA00C8923301}"/>
    <dgm:cxn modelId="{4F221ADB-CA0F-4DD5-93C7-3A1DCBAD6790}" type="presParOf" srcId="{4E7C1F78-3A75-4FFC-BDA9-83544F67F895}" destId="{24F3D5AA-2129-4A95-9434-B5FF40958CB0}" srcOrd="0" destOrd="0" presId="urn:microsoft.com/office/officeart/2016/7/layout/LinearBlockProcessNumbered"/>
    <dgm:cxn modelId="{B3EED65B-3A76-4DD7-8FBE-265B70B4B24B}" type="presParOf" srcId="{24F3D5AA-2129-4A95-9434-B5FF40958CB0}" destId="{6F1B5C6C-377B-4E16-A69C-6D8ACBE3109B}" srcOrd="0" destOrd="0" presId="urn:microsoft.com/office/officeart/2016/7/layout/LinearBlockProcessNumbered"/>
    <dgm:cxn modelId="{02B537BB-46F6-4D0A-9989-49B6EFA37F69}" type="presParOf" srcId="{24F3D5AA-2129-4A95-9434-B5FF40958CB0}" destId="{DCFAD811-AC76-4466-B1DD-E92ADDA2BB89}" srcOrd="1" destOrd="0" presId="urn:microsoft.com/office/officeart/2016/7/layout/LinearBlockProcessNumbered"/>
    <dgm:cxn modelId="{4078E1ED-604D-4C35-8149-328C416CCE7F}" type="presParOf" srcId="{24F3D5AA-2129-4A95-9434-B5FF40958CB0}" destId="{FFC86EB4-8867-4F29-B7B7-F52E697983F1}" srcOrd="2" destOrd="0" presId="urn:microsoft.com/office/officeart/2016/7/layout/LinearBlockProcessNumbered"/>
    <dgm:cxn modelId="{8C2E6F0E-E642-4232-8024-1417A59DD34C}" type="presParOf" srcId="{4E7C1F78-3A75-4FFC-BDA9-83544F67F895}" destId="{321E2B7B-713C-4A84-A09F-E67DEC6CE4B2}" srcOrd="1" destOrd="0" presId="urn:microsoft.com/office/officeart/2016/7/layout/LinearBlockProcessNumbered"/>
    <dgm:cxn modelId="{613A737F-FE3E-4368-BD85-03760C6A8308}" type="presParOf" srcId="{4E7C1F78-3A75-4FFC-BDA9-83544F67F895}" destId="{F76F4C5C-3F84-49EE-9734-59B6A156089A}" srcOrd="2" destOrd="0" presId="urn:microsoft.com/office/officeart/2016/7/layout/LinearBlockProcessNumbered"/>
    <dgm:cxn modelId="{B2D13000-E584-4EDA-B0FC-5067B5D42F02}" type="presParOf" srcId="{F76F4C5C-3F84-49EE-9734-59B6A156089A}" destId="{E2CE51C3-D8FE-4F85-B693-502ACF41EEC1}" srcOrd="0" destOrd="0" presId="urn:microsoft.com/office/officeart/2016/7/layout/LinearBlockProcessNumbered"/>
    <dgm:cxn modelId="{EAC38313-BBED-400C-B4F9-BC62543CFCE8}" type="presParOf" srcId="{F76F4C5C-3F84-49EE-9734-59B6A156089A}" destId="{305E969C-8A92-4719-A8B1-2BE885147DE5}" srcOrd="1" destOrd="0" presId="urn:microsoft.com/office/officeart/2016/7/layout/LinearBlockProcessNumbered"/>
    <dgm:cxn modelId="{BAE1B7D3-843B-4A75-B259-B09D05779F39}" type="presParOf" srcId="{F76F4C5C-3F84-49EE-9734-59B6A156089A}" destId="{10890C54-704B-4D5D-AA1E-545282884681}" srcOrd="2" destOrd="0" presId="urn:microsoft.com/office/officeart/2016/7/layout/LinearBlockProcessNumbered"/>
    <dgm:cxn modelId="{E513F54E-7281-4B5A-866E-8884C7F46A11}" type="presParOf" srcId="{4E7C1F78-3A75-4FFC-BDA9-83544F67F895}" destId="{0FDD13C8-F81E-4808-8ED9-EE021064E460}" srcOrd="3" destOrd="0" presId="urn:microsoft.com/office/officeart/2016/7/layout/LinearBlockProcessNumbered"/>
    <dgm:cxn modelId="{B555415C-8F27-4614-BBF4-B47C08EA8E72}" type="presParOf" srcId="{4E7C1F78-3A75-4FFC-BDA9-83544F67F895}" destId="{06229582-9C4B-4767-9878-50E6E84F02C8}" srcOrd="4" destOrd="0" presId="urn:microsoft.com/office/officeart/2016/7/layout/LinearBlockProcessNumbered"/>
    <dgm:cxn modelId="{354F6482-81F2-45C2-B07B-E0A2602CB512}" type="presParOf" srcId="{06229582-9C4B-4767-9878-50E6E84F02C8}" destId="{B074CB9B-D861-4877-8B55-6B599900BFDA}" srcOrd="0" destOrd="0" presId="urn:microsoft.com/office/officeart/2016/7/layout/LinearBlockProcessNumbered"/>
    <dgm:cxn modelId="{7F4FF009-E75E-4495-A0C3-E994ED3CF205}" type="presParOf" srcId="{06229582-9C4B-4767-9878-50E6E84F02C8}" destId="{33EAC272-05D1-4911-9879-087B0D4106E4}" srcOrd="1" destOrd="0" presId="urn:microsoft.com/office/officeart/2016/7/layout/LinearBlockProcessNumbered"/>
    <dgm:cxn modelId="{F05629DD-D58B-476A-8AE8-F871063D17F0}" type="presParOf" srcId="{06229582-9C4B-4767-9878-50E6E84F02C8}" destId="{F3C8AEEC-36C9-44ED-B26D-4A5725334A00}" srcOrd="2" destOrd="0" presId="urn:microsoft.com/office/officeart/2016/7/layout/LinearBlockProcessNumbered"/>
    <dgm:cxn modelId="{46190ACD-92D8-45B4-BB38-2120004D91DC}" type="presParOf" srcId="{4E7C1F78-3A75-4FFC-BDA9-83544F67F895}" destId="{DD904E8E-15E7-4B80-9FEA-25294A90D896}" srcOrd="5" destOrd="0" presId="urn:microsoft.com/office/officeart/2016/7/layout/LinearBlockProcessNumbered"/>
    <dgm:cxn modelId="{3FDD66EE-7BDA-4251-871E-D6D09D8B99B1}" type="presParOf" srcId="{4E7C1F78-3A75-4FFC-BDA9-83544F67F895}" destId="{1CACFD38-DF61-4C52-914B-7CBBA5658FE6}" srcOrd="6" destOrd="0" presId="urn:microsoft.com/office/officeart/2016/7/layout/LinearBlockProcessNumbered"/>
    <dgm:cxn modelId="{CBCA640D-A20A-439A-9C1F-275F1F82F52E}" type="presParOf" srcId="{1CACFD38-DF61-4C52-914B-7CBBA5658FE6}" destId="{705F9A66-E9CE-46D7-9F50-23009C1149B7}" srcOrd="0" destOrd="0" presId="urn:microsoft.com/office/officeart/2016/7/layout/LinearBlockProcessNumbered"/>
    <dgm:cxn modelId="{1FC99386-00BE-461F-BCB6-25FEC8EFB9F6}" type="presParOf" srcId="{1CACFD38-DF61-4C52-914B-7CBBA5658FE6}" destId="{FC2F199C-2E59-4770-8BB2-30C08A71B370}" srcOrd="1" destOrd="0" presId="urn:microsoft.com/office/officeart/2016/7/layout/LinearBlockProcessNumbered"/>
    <dgm:cxn modelId="{DD9CE187-E9E7-4FAC-A83E-9D569CA132CE}" type="presParOf" srcId="{1CACFD38-DF61-4C52-914B-7CBBA5658FE6}" destId="{FCCC6AD6-4963-4836-9ABE-2EE6C1F5D6C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FC6A6-B8E9-4C88-8731-CFF69B072A54}">
      <dsp:nvSpPr>
        <dsp:cNvPr id="0" name=""/>
        <dsp:cNvSpPr/>
      </dsp:nvSpPr>
      <dsp:spPr>
        <a:xfrm>
          <a:off x="662934" y="270958"/>
          <a:ext cx="965654" cy="965654"/>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05CFE-5FC5-441B-A664-F765F1B97B09}">
      <dsp:nvSpPr>
        <dsp:cNvPr id="0" name=""/>
        <dsp:cNvSpPr/>
      </dsp:nvSpPr>
      <dsp:spPr>
        <a:xfrm>
          <a:off x="72812"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Reduced duplication of effort</a:t>
          </a:r>
          <a:endParaRPr lang="en-US" sz="1800" kern="1200" dirty="0"/>
        </a:p>
      </dsp:txBody>
      <dsp:txXfrm>
        <a:off x="72812" y="1534152"/>
        <a:ext cx="2145899" cy="720000"/>
      </dsp:txXfrm>
    </dsp:sp>
    <dsp:sp modelId="{9BE06DD5-78A0-47BA-B21B-2B7F3805ADFC}">
      <dsp:nvSpPr>
        <dsp:cNvPr id="0" name=""/>
        <dsp:cNvSpPr/>
      </dsp:nvSpPr>
      <dsp:spPr>
        <a:xfrm>
          <a:off x="3184366" y="270958"/>
          <a:ext cx="965654" cy="965654"/>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4942C-F9A0-469A-B1C7-A511584ACB2C}">
      <dsp:nvSpPr>
        <dsp:cNvPr id="0" name=""/>
        <dsp:cNvSpPr/>
      </dsp:nvSpPr>
      <dsp:spPr>
        <a:xfrm>
          <a:off x="2594243"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Reduction of silos </a:t>
          </a:r>
        </a:p>
        <a:p>
          <a:pPr marL="0" lvl="0" indent="0" algn="ctr" defTabSz="800100">
            <a:lnSpc>
              <a:spcPct val="90000"/>
            </a:lnSpc>
            <a:spcBef>
              <a:spcPct val="0"/>
            </a:spcBef>
            <a:spcAft>
              <a:spcPct val="35000"/>
            </a:spcAft>
            <a:buNone/>
          </a:pPr>
          <a:r>
            <a:rPr lang="en-US" sz="1800" kern="1200" dirty="0"/>
            <a:t>of department</a:t>
          </a:r>
        </a:p>
      </dsp:txBody>
      <dsp:txXfrm>
        <a:off x="2594243" y="1534152"/>
        <a:ext cx="2145899" cy="720000"/>
      </dsp:txXfrm>
    </dsp:sp>
    <dsp:sp modelId="{161EF049-34BD-4E8F-95AA-ADC2184CA9FE}">
      <dsp:nvSpPr>
        <dsp:cNvPr id="0" name=""/>
        <dsp:cNvSpPr/>
      </dsp:nvSpPr>
      <dsp:spPr>
        <a:xfrm>
          <a:off x="5705797" y="270958"/>
          <a:ext cx="965654" cy="965654"/>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2959-E355-4841-97F7-B59B75717409}">
      <dsp:nvSpPr>
        <dsp:cNvPr id="0" name=""/>
        <dsp:cNvSpPr/>
      </dsp:nvSpPr>
      <dsp:spPr>
        <a:xfrm>
          <a:off x="5115675"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Increased collaboration</a:t>
          </a:r>
          <a:endParaRPr lang="en-US" sz="1800" kern="1200" dirty="0"/>
        </a:p>
      </dsp:txBody>
      <dsp:txXfrm>
        <a:off x="5115675" y="1534152"/>
        <a:ext cx="21458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3CEB3-B6FC-482C-B4FD-B64AC0B1F050}">
      <dsp:nvSpPr>
        <dsp:cNvPr id="0" name=""/>
        <dsp:cNvSpPr/>
      </dsp:nvSpPr>
      <dsp:spPr>
        <a:xfrm>
          <a:off x="272146"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1A68BE-1796-414C-9E48-219892325953}">
      <dsp:nvSpPr>
        <dsp:cNvPr id="0" name=""/>
        <dsp:cNvSpPr/>
      </dsp:nvSpPr>
      <dsp:spPr>
        <a:xfrm>
          <a:off x="410111" y="1159050"/>
          <a:ext cx="381046" cy="381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2FD8B-33E2-4C15-8C74-2D0662C8FAF9}">
      <dsp:nvSpPr>
        <dsp:cNvPr id="0" name=""/>
        <dsp:cNvSpPr/>
      </dsp:nvSpPr>
      <dsp:spPr>
        <a:xfrm>
          <a:off x="1069902"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Departments to manage and tag content.</a:t>
          </a:r>
          <a:endParaRPr lang="en-US" sz="1100" kern="1200" dirty="0"/>
        </a:p>
      </dsp:txBody>
      <dsp:txXfrm>
        <a:off x="1069902" y="1021085"/>
        <a:ext cx="1548586" cy="656976"/>
      </dsp:txXfrm>
    </dsp:sp>
    <dsp:sp modelId="{B82DD63B-AEB4-446C-A483-F0B7AE788FD0}">
      <dsp:nvSpPr>
        <dsp:cNvPr id="0" name=""/>
        <dsp:cNvSpPr/>
      </dsp:nvSpPr>
      <dsp:spPr>
        <a:xfrm>
          <a:off x="2888318"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BE89D-98F1-4946-B49B-150133108960}">
      <dsp:nvSpPr>
        <dsp:cNvPr id="0" name=""/>
        <dsp:cNvSpPr/>
      </dsp:nvSpPr>
      <dsp:spPr>
        <a:xfrm>
          <a:off x="3026283" y="1159050"/>
          <a:ext cx="381046" cy="381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F6AB56-9A32-473D-8055-4B0330A1C0AF}">
      <dsp:nvSpPr>
        <dsp:cNvPr id="0" name=""/>
        <dsp:cNvSpPr/>
      </dsp:nvSpPr>
      <dsp:spPr>
        <a:xfrm>
          <a:off x="3686075"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Simplistic searching of content to allow users to use subjects.</a:t>
          </a:r>
          <a:endParaRPr lang="en-US" sz="1100" kern="1200" dirty="0"/>
        </a:p>
      </dsp:txBody>
      <dsp:txXfrm>
        <a:off x="3686075" y="1021085"/>
        <a:ext cx="1548586" cy="656976"/>
      </dsp:txXfrm>
    </dsp:sp>
    <dsp:sp modelId="{1AE63D5E-B8F6-4EB5-8E0A-A69529794536}">
      <dsp:nvSpPr>
        <dsp:cNvPr id="0" name=""/>
        <dsp:cNvSpPr/>
      </dsp:nvSpPr>
      <dsp:spPr>
        <a:xfrm>
          <a:off x="5504491" y="1021085"/>
          <a:ext cx="656976" cy="6569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C41D9-EC27-447B-9368-1F570940C07C}">
      <dsp:nvSpPr>
        <dsp:cNvPr id="0" name=""/>
        <dsp:cNvSpPr/>
      </dsp:nvSpPr>
      <dsp:spPr>
        <a:xfrm>
          <a:off x="5642456" y="1159050"/>
          <a:ext cx="381046" cy="3810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E65758-B09F-491A-A998-CC362531ACF8}">
      <dsp:nvSpPr>
        <dsp:cNvPr id="0" name=""/>
        <dsp:cNvSpPr/>
      </dsp:nvSpPr>
      <dsp:spPr>
        <a:xfrm>
          <a:off x="6302248" y="1021085"/>
          <a:ext cx="1548586" cy="656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Provide basic content structure and types to allow for manageable knowledge resources.</a:t>
          </a:r>
          <a:endParaRPr lang="en-US" sz="1100" kern="1200" dirty="0"/>
        </a:p>
      </dsp:txBody>
      <dsp:txXfrm>
        <a:off x="6302248" y="1021085"/>
        <a:ext cx="1548586" cy="6569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276A0-F50C-4722-9C3B-57A37DC8205D}">
      <dsp:nvSpPr>
        <dsp:cNvPr id="0" name=""/>
        <dsp:cNvSpPr/>
      </dsp:nvSpPr>
      <dsp:spPr>
        <a:xfrm>
          <a:off x="0" y="329"/>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BF146-E46F-4BC7-91ED-19DC35FF1C45}">
      <dsp:nvSpPr>
        <dsp:cNvPr id="0" name=""/>
        <dsp:cNvSpPr/>
      </dsp:nvSpPr>
      <dsp:spPr>
        <a:xfrm>
          <a:off x="233226" y="173803"/>
          <a:ext cx="424048" cy="4240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3D77A0-990B-4E28-BFCF-7F2F7BE21F8F}">
      <dsp:nvSpPr>
        <dsp:cNvPr id="0" name=""/>
        <dsp:cNvSpPr/>
      </dsp:nvSpPr>
      <dsp:spPr>
        <a:xfrm>
          <a:off x="890501" y="329"/>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Completely new tool, separate to MHR’s infrastructure. </a:t>
          </a:r>
          <a:endParaRPr lang="en-US" sz="2200" kern="1200"/>
        </a:p>
      </dsp:txBody>
      <dsp:txXfrm>
        <a:off x="890501" y="329"/>
        <a:ext cx="7232479" cy="770996"/>
      </dsp:txXfrm>
    </dsp:sp>
    <dsp:sp modelId="{BD004BB7-F1AD-4A63-9388-3869FB3F6B5A}">
      <dsp:nvSpPr>
        <dsp:cNvPr id="0" name=""/>
        <dsp:cNvSpPr/>
      </dsp:nvSpPr>
      <dsp:spPr>
        <a:xfrm>
          <a:off x="0" y="964075"/>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413D1E-84F4-405E-B826-DAAEE5F85B90}">
      <dsp:nvSpPr>
        <dsp:cNvPr id="0" name=""/>
        <dsp:cNvSpPr/>
      </dsp:nvSpPr>
      <dsp:spPr>
        <a:xfrm>
          <a:off x="233226" y="1137549"/>
          <a:ext cx="424048" cy="4240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FAA4E3-8D93-425C-A0CA-D1FF2AEE19C6}">
      <dsp:nvSpPr>
        <dsp:cNvPr id="0" name=""/>
        <dsp:cNvSpPr/>
      </dsp:nvSpPr>
      <dsp:spPr>
        <a:xfrm>
          <a:off x="890501" y="964075"/>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Content hosted outside of MHR datacentre.</a:t>
          </a:r>
          <a:endParaRPr lang="en-US" sz="2200" kern="1200"/>
        </a:p>
      </dsp:txBody>
      <dsp:txXfrm>
        <a:off x="890501" y="964075"/>
        <a:ext cx="7232479" cy="770996"/>
      </dsp:txXfrm>
    </dsp:sp>
    <dsp:sp modelId="{4E08ACD7-DD75-4D46-9520-F07B4D3B6F74}">
      <dsp:nvSpPr>
        <dsp:cNvPr id="0" name=""/>
        <dsp:cNvSpPr/>
      </dsp:nvSpPr>
      <dsp:spPr>
        <a:xfrm>
          <a:off x="0" y="1927820"/>
          <a:ext cx="8122981" cy="7709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978953-BE7E-49EE-836D-37E8B45C9AA9}">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FC4BE0-A5B3-411D-89DD-9E7CD21CF80C}">
      <dsp:nvSpPr>
        <dsp:cNvPr id="0" name=""/>
        <dsp:cNvSpPr/>
      </dsp:nvSpPr>
      <dsp:spPr>
        <a:xfrm>
          <a:off x="890501" y="1927820"/>
          <a:ext cx="7232479"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977900">
            <a:lnSpc>
              <a:spcPct val="100000"/>
            </a:lnSpc>
            <a:spcBef>
              <a:spcPct val="0"/>
            </a:spcBef>
            <a:spcAft>
              <a:spcPct val="35000"/>
            </a:spcAft>
            <a:buNone/>
          </a:pPr>
          <a:r>
            <a:rPr lang="en-GB" sz="2200" kern="1200"/>
            <a:t>High price for budget</a:t>
          </a:r>
          <a:endParaRPr lang="en-US" sz="2200" kern="1200"/>
        </a:p>
      </dsp:txBody>
      <dsp:txXfrm>
        <a:off x="890501" y="1927820"/>
        <a:ext cx="7232479" cy="7709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B5C6C-377B-4E16-A69C-6D8ACBE3109B}">
      <dsp:nvSpPr>
        <dsp:cNvPr id="0" name=""/>
        <dsp:cNvSpPr/>
      </dsp:nvSpPr>
      <dsp:spPr>
        <a:xfrm>
          <a:off x="14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Keep the system within MHRs cohesive infrastructure</a:t>
          </a:r>
          <a:endParaRPr lang="en-US" sz="1600" kern="1200" dirty="0"/>
        </a:p>
      </dsp:txBody>
      <dsp:txXfrm>
        <a:off x="143" y="1054986"/>
        <a:ext cx="1729740" cy="1245413"/>
      </dsp:txXfrm>
    </dsp:sp>
    <dsp:sp modelId="{DCFAD811-AC76-4466-B1DD-E92ADDA2BB89}">
      <dsp:nvSpPr>
        <dsp:cNvPr id="0" name=""/>
        <dsp:cNvSpPr/>
      </dsp:nvSpPr>
      <dsp:spPr>
        <a:xfrm>
          <a:off x="14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01</a:t>
          </a:r>
        </a:p>
      </dsp:txBody>
      <dsp:txXfrm>
        <a:off x="143" y="224710"/>
        <a:ext cx="1729740" cy="830275"/>
      </dsp:txXfrm>
    </dsp:sp>
    <dsp:sp modelId="{E2CE51C3-D8FE-4F85-B693-502ACF41EEC1}">
      <dsp:nvSpPr>
        <dsp:cNvPr id="0" name=""/>
        <dsp:cNvSpPr/>
      </dsp:nvSpPr>
      <dsp:spPr>
        <a:xfrm>
          <a:off x="186826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Flexible data structure and searching</a:t>
          </a:r>
          <a:endParaRPr lang="en-US" sz="1600" kern="1200"/>
        </a:p>
      </dsp:txBody>
      <dsp:txXfrm>
        <a:off x="1868263" y="1054986"/>
        <a:ext cx="1729740" cy="1245413"/>
      </dsp:txXfrm>
    </dsp:sp>
    <dsp:sp modelId="{305E969C-8A92-4719-A8B1-2BE885147DE5}">
      <dsp:nvSpPr>
        <dsp:cNvPr id="0" name=""/>
        <dsp:cNvSpPr/>
      </dsp:nvSpPr>
      <dsp:spPr>
        <a:xfrm>
          <a:off x="186826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02</a:t>
          </a:r>
        </a:p>
      </dsp:txBody>
      <dsp:txXfrm>
        <a:off x="1868263" y="224710"/>
        <a:ext cx="1729740" cy="830275"/>
      </dsp:txXfrm>
    </dsp:sp>
    <dsp:sp modelId="{B074CB9B-D861-4877-8B55-6B599900BFDA}">
      <dsp:nvSpPr>
        <dsp:cNvPr id="0" name=""/>
        <dsp:cNvSpPr/>
      </dsp:nvSpPr>
      <dsp:spPr>
        <a:xfrm>
          <a:off x="373638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Within MHRs datacentre</a:t>
          </a:r>
          <a:endParaRPr lang="en-US" sz="1600" kern="1200"/>
        </a:p>
      </dsp:txBody>
      <dsp:txXfrm>
        <a:off x="3736383" y="1054986"/>
        <a:ext cx="1729740" cy="1245413"/>
      </dsp:txXfrm>
    </dsp:sp>
    <dsp:sp modelId="{33EAC272-05D1-4911-9879-087B0D4106E4}">
      <dsp:nvSpPr>
        <dsp:cNvPr id="0" name=""/>
        <dsp:cNvSpPr/>
      </dsp:nvSpPr>
      <dsp:spPr>
        <a:xfrm>
          <a:off x="373638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03</a:t>
          </a:r>
        </a:p>
      </dsp:txBody>
      <dsp:txXfrm>
        <a:off x="3736383" y="224710"/>
        <a:ext cx="1729740" cy="830275"/>
      </dsp:txXfrm>
    </dsp:sp>
    <dsp:sp modelId="{705F9A66-E9CE-46D7-9F50-23009C1149B7}">
      <dsp:nvSpPr>
        <dsp:cNvPr id="0" name=""/>
        <dsp:cNvSpPr/>
      </dsp:nvSpPr>
      <dsp:spPr>
        <a:xfrm>
          <a:off x="560450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Content templating</a:t>
          </a:r>
          <a:endParaRPr lang="en-US" sz="1600" kern="1200" dirty="0"/>
        </a:p>
      </dsp:txBody>
      <dsp:txXfrm>
        <a:off x="5604503" y="1054986"/>
        <a:ext cx="1729740" cy="1245413"/>
      </dsp:txXfrm>
    </dsp:sp>
    <dsp:sp modelId="{FC2F199C-2E59-4770-8BB2-30C08A71B370}">
      <dsp:nvSpPr>
        <dsp:cNvPr id="0" name=""/>
        <dsp:cNvSpPr/>
      </dsp:nvSpPr>
      <dsp:spPr>
        <a:xfrm>
          <a:off x="560450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04</a:t>
          </a:r>
        </a:p>
      </dsp:txBody>
      <dsp:txXfrm>
        <a:off x="5604503" y="224710"/>
        <a:ext cx="1729740" cy="8302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Hello and welcome to my presentation about my workplace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 opportunity to bring in a revolutionary way to share knowledge between departments would be a huge asset to the business. Initial improvements would be seen in the reduced duplication of effort, and as time advances it would encourage the reduction of silos by increased collaboration, sharing of knowledge, and between department idea generation.</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6040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GB" dirty="0">
                <a:effectLst/>
              </a:rPr>
              <a:t>MHR has multiple departments who participate in research, as part of their job role, to keep up with changing trends in the sector of Human Resources (HR), payroll, technology, and other related topics.</a:t>
            </a:r>
          </a:p>
          <a:p>
            <a:pPr fontAlgn="base"/>
            <a:r>
              <a:rPr lang="en-GB" dirty="0">
                <a:effectLst/>
              </a:rPr>
              <a:t>Items are often shared between departments on an ad-hoc, informal basis, which can lead to duplication of effort or (unintended) exclusion of departments from useful findings.</a:t>
            </a:r>
          </a:p>
          <a:p>
            <a:endParaRPr lang="en-GB" dirty="0">
              <a:effectLst/>
            </a:endParaRPr>
          </a:p>
          <a:p>
            <a:endParaRPr lang="en-US" dirty="0"/>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202750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6/4/2023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6/4/2023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248"/>
            <a:ext cx="7392759" cy="51447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562822" y="285750"/>
            <a:ext cx="6301218" cy="994172"/>
          </a:xfrm>
        </p:spPr>
        <p:txBody>
          <a:bodyPr lIns="0" anchor="b">
            <a:noAutofit/>
          </a:bodyPr>
          <a:lstStyle>
            <a:lvl1pPr>
              <a:defRPr sz="36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562822" y="1670818"/>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1592514" y="1819800"/>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1592513" y="2108734"/>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4121860" y="1670818"/>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5153113" y="1816924"/>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5153112" y="2105858"/>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562822" y="3190705"/>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1592514" y="3374095"/>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1592513" y="3663029"/>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4121860" y="3190705"/>
            <a:ext cx="900281" cy="900932"/>
          </a:xfrm>
        </p:spPr>
        <p:txBody>
          <a:bodyPr>
            <a:noAutofit/>
          </a:bodyPr>
          <a:lstStyle>
            <a:lvl1pPr marL="0" indent="0">
              <a:buNone/>
              <a:defRPr sz="105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5153113" y="3374095"/>
            <a:ext cx="1710928" cy="260747"/>
          </a:xfrm>
        </p:spPr>
        <p:txBody>
          <a:bodyPr lIns="0" tIns="0" rIns="0" bIns="0" anchor="b" anchorCtr="0">
            <a:noAutofit/>
          </a:bodyPr>
          <a:lstStyle>
            <a:lvl1pPr marL="0" indent="0" algn="l">
              <a:lnSpc>
                <a:spcPct val="100000"/>
              </a:lnSpc>
              <a:spcBef>
                <a:spcPts val="0"/>
              </a:spcBef>
              <a:buNone/>
              <a:defRPr sz="1350" b="1" spc="15"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5153112" y="3663029"/>
            <a:ext cx="1710928" cy="260747"/>
          </a:xfrm>
        </p:spPr>
        <p:txBody>
          <a:bodyPr lIns="0" tIns="0" rIns="0" bIns="0">
            <a:noAutofit/>
          </a:bodyPr>
          <a:lstStyle>
            <a:lvl1pPr marL="0" indent="0" algn="l">
              <a:lnSpc>
                <a:spcPct val="100000"/>
              </a:lnSpc>
              <a:spcBef>
                <a:spcPts val="0"/>
              </a:spcBef>
              <a:buNone/>
              <a:defRPr sz="1050" b="0" spc="15"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285751" y="4767263"/>
            <a:ext cx="1177352" cy="273844"/>
          </a:xfrm>
        </p:spPr>
        <p:txBody>
          <a:bodyPr>
            <a:noAutofit/>
          </a:bodyPr>
          <a:lstStyle>
            <a:lvl1pPr>
              <a:defRPr>
                <a:solidFill>
                  <a:schemeClr val="accent3"/>
                </a:solidFill>
                <a:latin typeface="+mn-lt"/>
              </a:defRPr>
            </a:lvl1pPr>
          </a:lstStyle>
          <a:p>
            <a:fld id="{9A85C5CA-AE29-AB4C-8F85-0373C72001D8}" type="datetime1">
              <a:rPr lang="en-US" smtClean="0"/>
              <a:pPr/>
              <a:t>6/4/2023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153330" y="4767263"/>
            <a:ext cx="3086100" cy="273844"/>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6249251" y="4767263"/>
            <a:ext cx="875621" cy="273844"/>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7124955" y="266558"/>
            <a:ext cx="1411231" cy="875620"/>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8149828" y="1409983"/>
            <a:ext cx="994172" cy="994172"/>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8268380" y="-1248"/>
            <a:ext cx="875621" cy="141123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7750568" y="2053314"/>
            <a:ext cx="1035623" cy="10356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8000574" y="4000074"/>
            <a:ext cx="1411231" cy="875620"/>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7392760" y="2738629"/>
            <a:ext cx="994172" cy="994172"/>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7392760" y="3732270"/>
            <a:ext cx="875621" cy="141123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Tree>
    <p:extLst>
      <p:ext uri="{BB962C8B-B14F-4D97-AF65-F5344CB8AC3E}">
        <p14:creationId xmlns:p14="http://schemas.microsoft.com/office/powerpoint/2010/main" val="1520798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6/4/2023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N0900053</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 limitations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24936"/>
            <a:ext cx="6856138" cy="1350150"/>
          </a:xfrm>
        </p:spPr>
        <p:txBody>
          <a:bodyPr vert="horz" lIns="68580" tIns="34290" rIns="68580" bIns="34290" rtlCol="0">
            <a:normAutofit/>
          </a:bodyPr>
          <a:lstStyle/>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External tool – separate to MHR’s infrastructure</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Very much a whiteboard online – so they can get unwieldy and hard to go back to </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Search multiple boards is limited</a:t>
            </a:r>
            <a:endParaRPr lang="en-GB" sz="135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01C16BF-446A-BFE8-250A-43227ECC2DBC}"/>
              </a:ext>
            </a:extLst>
          </p:cNvPr>
          <p:cNvPicPr>
            <a:picLocks noChangeAspect="1"/>
          </p:cNvPicPr>
          <p:nvPr/>
        </p:nvPicPr>
        <p:blipFill>
          <a:blip r:embed="rId2"/>
          <a:stretch>
            <a:fillRect/>
          </a:stretch>
        </p:blipFill>
        <p:spPr>
          <a:xfrm>
            <a:off x="902217" y="2424406"/>
            <a:ext cx="4857916" cy="2719094"/>
          </a:xfrm>
          <a:prstGeom prst="rect">
            <a:avLst/>
          </a:prstGeom>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sz="3600" dirty="0" err="1">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902216" y="1492159"/>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Teams may share and edit documents in real-time with the aid of the knowledge management and collaboration platform </a:t>
            </a:r>
            <a:r>
              <a:rPr lang="en-GB" sz="1350" dirty="0" err="1">
                <a:latin typeface="Calibri" panose="020F0502020204030204" pitchFamily="34" charset="0"/>
                <a:ea typeface="Times New Roman" panose="02020603050405020304" pitchFamily="18" charset="0"/>
              </a:rPr>
              <a:t>Nuclino</a:t>
            </a:r>
            <a:r>
              <a:rPr lang="en-GB" sz="1350" dirty="0">
                <a:latin typeface="Calibri" panose="020F0502020204030204" pitchFamily="34" charset="0"/>
                <a:ea typeface="Times New Roman" panose="02020603050405020304" pitchFamily="18" charset="0"/>
              </a:rPr>
              <a:t>. Furthermore, the effective search function rapidly displays pertinent results, and the phrases are highlighted in the results, making it simpler to locate desired information (Hero, 2021).</a:t>
            </a:r>
            <a:endParaRPr lang="en-GB"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9" y="2301720"/>
            <a:ext cx="3318339" cy="2175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874209" y="4498384"/>
            <a:ext cx="4573038" cy="300082"/>
          </a:xfrm>
          <a:prstGeom prst="rect">
            <a:avLst/>
          </a:prstGeom>
          <a:noFill/>
        </p:spPr>
        <p:txBody>
          <a:bodyPr wrap="square">
            <a:spAutoFit/>
          </a:bodyPr>
          <a:lstStyle/>
          <a:p>
            <a:r>
              <a:rPr lang="en-GB" sz="1350" dirty="0"/>
              <a:t>(</a:t>
            </a:r>
            <a:r>
              <a:rPr lang="en-GB" sz="1350" i="1" dirty="0"/>
              <a:t>Marketing tools you can use</a:t>
            </a:r>
            <a:r>
              <a:rPr lang="en-GB" sz="1350" dirty="0"/>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err="1"/>
              <a:t>Nuclino</a:t>
            </a:r>
            <a:r>
              <a:rPr lang="en-GB"/>
              <a:t> limitations</a:t>
            </a:r>
            <a:endParaRPr lang="en-US" dirty="0"/>
          </a:p>
        </p:txBody>
      </p:sp>
      <p:graphicFrame>
        <p:nvGraphicFramePr>
          <p:cNvPr id="15" name="Text Placeholder 3">
            <a:extLst>
              <a:ext uri="{FF2B5EF4-FFF2-40B4-BE49-F238E27FC236}">
                <a16:creationId xmlns:a16="http://schemas.microsoft.com/office/drawing/2014/main" id="{6158398D-D6C6-7433-DA6B-F8EFE07FA77F}"/>
              </a:ext>
            </a:extLst>
          </p:cNvPr>
          <p:cNvGraphicFramePr>
            <a:graphicFrameLocks noGrp="1"/>
          </p:cNvGraphicFramePr>
          <p:nvPr>
            <p:ph idx="1"/>
            <p:extLst>
              <p:ext uri="{D42A27DB-BD31-4B8C-83A1-F6EECF244321}">
                <p14:modId xmlns:p14="http://schemas.microsoft.com/office/powerpoint/2010/main" val="190448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738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Results of analysis</a:t>
            </a:r>
          </a:p>
        </p:txBody>
      </p:sp>
      <p:graphicFrame>
        <p:nvGraphicFramePr>
          <p:cNvPr id="15" name="Text Placeholder 3">
            <a:extLst>
              <a:ext uri="{FF2B5EF4-FFF2-40B4-BE49-F238E27FC236}">
                <a16:creationId xmlns:a16="http://schemas.microsoft.com/office/drawing/2014/main" id="{53BC2423-88B8-10F2-2B55-1E1CCD31F541}"/>
              </a:ext>
            </a:extLst>
          </p:cNvPr>
          <p:cNvGraphicFramePr>
            <a:graphicFrameLocks noGrp="1"/>
          </p:cNvGraphicFramePr>
          <p:nvPr>
            <p:ph idx="1"/>
          </p:nvPr>
        </p:nvGraphicFramePr>
        <p:xfrm>
          <a:off x="875620" y="1565673"/>
          <a:ext cx="7334387" cy="252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Proposal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491684"/>
            <a:ext cx="6856138" cy="1350150"/>
          </a:xfrm>
        </p:spPr>
        <p:txBody>
          <a:bodyPr vert="horz" lIns="68580" tIns="34290" rIns="68580" bIns="34290" rtlCol="0">
            <a:normAutofit/>
          </a:bodyPr>
          <a:lstStyle/>
          <a:p>
            <a:r>
              <a:rPr lang="en-GB" sz="135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500" dirty="0"/>
          </a:p>
        </p:txBody>
      </p:sp>
      <p:pic>
        <p:nvPicPr>
          <p:cNvPr id="3" name="Picture 2" descr="Diagram&#10;&#10;Description automatically generated">
            <a:extLst>
              <a:ext uri="{FF2B5EF4-FFF2-40B4-BE49-F238E27FC236}">
                <a16:creationId xmlns:a16="http://schemas.microsoft.com/office/drawing/2014/main" id="{7297EF90-7A47-B7EC-8CEB-12EA4C4DE2E5}"/>
              </a:ext>
            </a:extLst>
          </p:cNvPr>
          <p:cNvPicPr>
            <a:picLocks noChangeAspect="1"/>
          </p:cNvPicPr>
          <p:nvPr/>
        </p:nvPicPr>
        <p:blipFill>
          <a:blip r:embed="rId2"/>
          <a:stretch>
            <a:fillRect/>
          </a:stretch>
        </p:blipFill>
        <p:spPr>
          <a:xfrm>
            <a:off x="2187422" y="2271711"/>
            <a:ext cx="3721894" cy="2586038"/>
          </a:xfrm>
          <a:prstGeom prst="rect">
            <a:avLst/>
          </a:prstGeom>
        </p:spPr>
      </p:pic>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968622" y="1437624"/>
            <a:ext cx="5206757" cy="2107845"/>
          </a:xfrm>
        </p:spPr>
        <p:txBody>
          <a:bodyPr>
            <a:noAutofit/>
          </a:bodyPr>
          <a:lstStyle/>
          <a:p>
            <a:r>
              <a:rPr lang="en-GB" sz="2100" dirty="0"/>
              <a:t>Knowledge</a:t>
            </a:r>
            <a:br>
              <a:rPr lang="en-GB" sz="2100" dirty="0"/>
            </a:br>
            <a:r>
              <a:rPr lang="en-GB" sz="2100" dirty="0"/>
              <a:t>is an individual mental process and information being its</a:t>
            </a:r>
            <a:br>
              <a:rPr lang="en-GB" sz="2100" dirty="0"/>
            </a:br>
            <a:r>
              <a:rPr lang="en-GB" sz="2100" dirty="0"/>
              <a:t>expression.</a:t>
            </a:r>
            <a:endParaRPr lang="en-US" sz="2100" dirty="0"/>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126965" y="407516"/>
            <a:ext cx="1023223" cy="820891"/>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4167187" y="3430529"/>
            <a:ext cx="2633663" cy="509588"/>
          </a:xfrm>
        </p:spPr>
        <p:txBody>
          <a:bodyPr/>
          <a:lstStyle/>
          <a:p>
            <a:r>
              <a:rPr lang="en-GB" dirty="0" err="1"/>
              <a:t>Yacine</a:t>
            </a:r>
            <a:r>
              <a:rPr lang="en-GB" dirty="0"/>
              <a:t>, </a:t>
            </a:r>
            <a:r>
              <a:rPr lang="en-GB" dirty="0" err="1"/>
              <a:t>Baouch</a:t>
            </a:r>
            <a:r>
              <a:rPr lang="en-GB" dirty="0"/>
              <a:t> &amp; </a:t>
            </a:r>
            <a:r>
              <a:rPr lang="en-GB" dirty="0" err="1"/>
              <a:t>Pourroy</a:t>
            </a:r>
            <a:r>
              <a:rPr lang="en-GB" dirty="0"/>
              <a:t>, Franck &amp; </a:t>
            </a:r>
            <a:r>
              <a:rPr lang="en-GB" dirty="0" err="1"/>
              <a:t>Zwolinski</a:t>
            </a:r>
            <a:r>
              <a:rPr lang="en-GB" dirty="0"/>
              <a:t>, Peggy &amp; </a:t>
            </a:r>
            <a:r>
              <a:rPr lang="en-GB" dirty="0" err="1"/>
              <a:t>Brissaud</a:t>
            </a:r>
            <a:r>
              <a:rPr lang="en-GB" dirty="0"/>
              <a:t>, Daniel. (2014)</a:t>
            </a:r>
            <a:endParaRPr lang="en-US" dirty="0"/>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7065657" y="2569962"/>
            <a:ext cx="1023223" cy="820891"/>
          </a:xfrm>
        </p:spPr>
        <p:txBody>
          <a:bodyPr/>
          <a:lstStyle/>
          <a:p>
            <a:r>
              <a:rPr lang="en-US" dirty="0"/>
              <a:t>”</a:t>
            </a:r>
          </a:p>
        </p:txBody>
      </p:sp>
    </p:spTree>
    <p:extLst>
      <p:ext uri="{BB962C8B-B14F-4D97-AF65-F5344CB8AC3E}">
        <p14:creationId xmlns:p14="http://schemas.microsoft.com/office/powerpoint/2010/main" val="2656124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Challenges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marL="257175" indent="-257175">
              <a:buFont typeface="Symbol" panose="05050102010706020507" pitchFamily="18" charset="2"/>
              <a:buChar char=""/>
            </a:pPr>
            <a:r>
              <a:rPr lang="en-GB" sz="1500" b="1" dirty="0"/>
              <a:t>People don’t share new knowledge</a:t>
            </a:r>
            <a:r>
              <a:rPr lang="en-GB" sz="15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500" b="1" dirty="0"/>
              <a:t>People can’t find knowledge</a:t>
            </a:r>
            <a:r>
              <a:rPr lang="en-GB" sz="1500" dirty="0"/>
              <a:t>: The tool needs to have a good mechanism for searching so that discoverability of current knowledge is easy. </a:t>
            </a:r>
          </a:p>
          <a:p>
            <a:pPr marL="257175" indent="-257175">
              <a:buFont typeface="Symbol" panose="05050102010706020507" pitchFamily="18" charset="2"/>
              <a:buChar char=""/>
            </a:pPr>
            <a:r>
              <a:rPr lang="en-GB" sz="1500" b="1" dirty="0"/>
              <a:t>Knowledge needs to stay in-house</a:t>
            </a:r>
            <a:r>
              <a:rPr lang="en-GB" sz="15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500" b="1" dirty="0"/>
              <a:t>People will want the solution to fulfil other requirements</a:t>
            </a:r>
            <a:r>
              <a:rPr lang="en-GB" sz="15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562823" y="285751"/>
            <a:ext cx="6301218" cy="994172"/>
          </a:xfrm>
        </p:spPr>
        <p:txBody>
          <a:bodyPr/>
          <a:lstStyle/>
          <a:p>
            <a:r>
              <a:rPr lang="en-US" dirty="0"/>
              <a:t>Team resource proposal</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1524117" y="1803682"/>
            <a:ext cx="1710928" cy="260747"/>
          </a:xfrm>
        </p:spPr>
        <p:txBody>
          <a:bodyPr/>
          <a:lstStyle/>
          <a:p>
            <a:pPr>
              <a:lnSpc>
                <a:spcPct val="106000"/>
              </a:lnSpc>
              <a:spcAft>
                <a:spcPts val="600"/>
              </a:spcAft>
            </a:pPr>
            <a:r>
              <a:rPr lang="en-GB"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Lead Full-stack Engineer</a:t>
            </a:r>
            <a:endParaRPr lang="en-GB" dirty="0">
              <a:latin typeface="Arial" panose="020B0604020202020204" pitchFamily="34" charset="0"/>
              <a:ea typeface="Calibri" panose="020F0502020204030204" pitchFamily="34" charset="0"/>
              <a:cs typeface="Times New Roman" panose="02020603050405020304" pitchFamily="18" charset="0"/>
            </a:endParaRP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1524117" y="2092617"/>
            <a:ext cx="1710928" cy="260747"/>
          </a:xfrm>
        </p:spPr>
        <p:txBody>
          <a:bodyPr/>
          <a:lstStyle/>
          <a:p>
            <a:r>
              <a:rPr lang="en-US" dirty="0"/>
              <a:t>project manager for team</a:t>
            </a:r>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3777551" y="1768068"/>
            <a:ext cx="1710928" cy="260747"/>
          </a:xfrm>
        </p:spPr>
        <p:txBody>
          <a:bodyPr/>
          <a:lstStyle/>
          <a:p>
            <a:pPr>
              <a:lnSpc>
                <a:spcPct val="106000"/>
              </a:lnSpc>
              <a:spcAft>
                <a:spcPts val="600"/>
              </a:spcAft>
            </a:pPr>
            <a:r>
              <a:rPr lang="en-GB"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Software Engineer (</a:t>
            </a:r>
            <a:r>
              <a:rPr lang="en-GB"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.Net</a:t>
            </a:r>
            <a:r>
              <a:rPr lang="en-GB"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endParaRPr lang="en-GB" dirty="0">
              <a:latin typeface="Arial" panose="020B0604020202020204" pitchFamily="34" charset="0"/>
              <a:ea typeface="Calibri" panose="020F0502020204030204" pitchFamily="34" charset="0"/>
              <a:cs typeface="Times New Roman" panose="02020603050405020304" pitchFamily="18" charset="0"/>
            </a:endParaRP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3777550" y="2106455"/>
            <a:ext cx="1710928" cy="260747"/>
          </a:xfrm>
        </p:spPr>
        <p:txBody>
          <a:bodyPr/>
          <a:lstStyle/>
          <a:p>
            <a:r>
              <a:rPr lang="en-US" dirty="0"/>
              <a:t>backend services</a:t>
            </a:r>
          </a:p>
        </p:txBody>
      </p:sp>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1524117" y="2575216"/>
            <a:ext cx="1710928" cy="260747"/>
          </a:xfrm>
        </p:spPr>
        <p:txBody>
          <a:bodyPr/>
          <a:lstStyle/>
          <a:p>
            <a:r>
              <a:rPr lang="en-GB" dirty="0">
                <a:solidFill>
                  <a:srgbClr val="000000"/>
                </a:solidFill>
                <a:latin typeface="Calibri" panose="020F0502020204030204" pitchFamily="34" charset="0"/>
                <a:ea typeface="Times New Roman" panose="02020603050405020304" pitchFamily="18" charset="0"/>
              </a:rPr>
              <a:t>Frontend Web developer</a:t>
            </a:r>
            <a:endParaRPr lang="en-US" dirty="0"/>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1524116" y="2864151"/>
            <a:ext cx="1710928" cy="260747"/>
          </a:xfrm>
        </p:spPr>
        <p:txBody>
          <a:bodyPr/>
          <a:lstStyle/>
          <a:p>
            <a:r>
              <a:rPr lang="en-US" dirty="0"/>
              <a:t>frontend application</a:t>
            </a:r>
          </a:p>
        </p:txBody>
      </p:sp>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2640591" y="3346750"/>
            <a:ext cx="1710928" cy="260747"/>
          </a:xfrm>
        </p:spPr>
        <p:txBody>
          <a:bodyPr/>
          <a:lstStyle/>
          <a:p>
            <a:r>
              <a:rPr lang="en-GB" dirty="0">
                <a:solidFill>
                  <a:srgbClr val="000000"/>
                </a:solidFill>
                <a:latin typeface="Calibri" panose="020F0502020204030204" pitchFamily="34" charset="0"/>
                <a:ea typeface="Times New Roman" panose="02020603050405020304" pitchFamily="18" charset="0"/>
              </a:rPr>
              <a:t>UX Designer</a:t>
            </a:r>
            <a:endParaRPr lang="en-US" dirty="0"/>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2640591" y="3635685"/>
            <a:ext cx="1710928" cy="260747"/>
          </a:xfrm>
        </p:spPr>
        <p:txBody>
          <a:bodyPr/>
          <a:lstStyle/>
          <a:p>
            <a:r>
              <a:rPr lang="en-US" dirty="0"/>
              <a:t>Design UX for requirements</a:t>
            </a:r>
          </a:p>
        </p:txBody>
      </p:sp>
      <p:sp>
        <p:nvSpPr>
          <p:cNvPr id="14" name="Text Placeholder 37">
            <a:extLst>
              <a:ext uri="{FF2B5EF4-FFF2-40B4-BE49-F238E27FC236}">
                <a16:creationId xmlns:a16="http://schemas.microsoft.com/office/drawing/2014/main" id="{BD008666-26E6-E045-1CF5-3418C9F21B9E}"/>
              </a:ext>
            </a:extLst>
          </p:cNvPr>
          <p:cNvSpPr txBox="1">
            <a:spLocks/>
          </p:cNvSpPr>
          <p:nvPr/>
        </p:nvSpPr>
        <p:spPr>
          <a:xfrm>
            <a:off x="3777551" y="2444843"/>
            <a:ext cx="1710928" cy="260747"/>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350" dirty="0">
                <a:solidFill>
                  <a:srgbClr val="000000"/>
                </a:solidFill>
                <a:latin typeface="Calibri" panose="020F0502020204030204" pitchFamily="34" charset="0"/>
                <a:ea typeface="Times New Roman" panose="02020603050405020304" pitchFamily="18" charset="0"/>
              </a:rPr>
              <a:t>Business analyst</a:t>
            </a:r>
            <a:endParaRPr lang="en-US" sz="1350" dirty="0"/>
          </a:p>
        </p:txBody>
      </p:sp>
      <p:sp>
        <p:nvSpPr>
          <p:cNvPr id="15" name="Text Placeholder 38">
            <a:extLst>
              <a:ext uri="{FF2B5EF4-FFF2-40B4-BE49-F238E27FC236}">
                <a16:creationId xmlns:a16="http://schemas.microsoft.com/office/drawing/2014/main" id="{8D72299E-3915-3E13-5CC1-727011F43B14}"/>
              </a:ext>
            </a:extLst>
          </p:cNvPr>
          <p:cNvSpPr txBox="1">
            <a:spLocks/>
          </p:cNvSpPr>
          <p:nvPr/>
        </p:nvSpPr>
        <p:spPr>
          <a:xfrm>
            <a:off x="3777550" y="2852160"/>
            <a:ext cx="1710928" cy="26074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dirty="0"/>
              <a:t>Senior Stakeholder</a:t>
            </a:r>
          </a:p>
        </p:txBody>
      </p:sp>
    </p:spTree>
    <p:extLst>
      <p:ext uri="{BB962C8B-B14F-4D97-AF65-F5344CB8AC3E}">
        <p14:creationId xmlns:p14="http://schemas.microsoft.com/office/powerpoint/2010/main" val="333569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Best practices and lessons learned</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Architecture Diagram</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0" y="1752654"/>
            <a:ext cx="3102093" cy="2699487"/>
          </a:xfrm>
        </p:spPr>
        <p:txBody>
          <a:bodyPr>
            <a:normAutofit/>
          </a:bodyPr>
          <a:lstStyle/>
          <a:p>
            <a:r>
              <a:rPr lang="en-US" sz="1400" dirty="0"/>
              <a:t>Using Azure as the cloud provider.</a:t>
            </a:r>
          </a:p>
          <a:p>
            <a:r>
              <a:rPr lang="en-US" sz="1400" dirty="0"/>
              <a:t>Azure AD for SSO</a:t>
            </a:r>
          </a:p>
          <a:p>
            <a:r>
              <a:rPr lang="en-US" sz="1400" dirty="0"/>
              <a:t>Azure container registries for </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a:blip r:embed="rId4"/>
          <a:stretch>
            <a:fillRect/>
          </a:stretch>
        </p:blipFill>
        <p:spPr>
          <a:xfrm>
            <a:off x="3957067" y="876201"/>
            <a:ext cx="4727351" cy="336823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p:txBody>
          <a:bodyPr/>
          <a:lstStyle/>
          <a:p>
            <a:r>
              <a:rPr lang="en-GB" dirty="0"/>
              <a:t>Landing page</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2"/>
          <a:stretch>
            <a:fillRect/>
          </a:stretch>
        </p:blipFill>
        <p:spPr>
          <a:xfrm>
            <a:off x="731520" y="1521229"/>
            <a:ext cx="7081909" cy="3622271"/>
          </a:xfrm>
          <a:prstGeom prst="rect">
            <a:avLst/>
          </a:prstGeom>
        </p:spPr>
      </p:pic>
    </p:spTree>
    <p:extLst>
      <p:ext uri="{BB962C8B-B14F-4D97-AF65-F5344CB8AC3E}">
        <p14:creationId xmlns:p14="http://schemas.microsoft.com/office/powerpoint/2010/main" val="2233267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p:txBody>
          <a:bodyPr/>
          <a:lstStyle/>
          <a:p>
            <a:r>
              <a:rPr lang="en-GB" dirty="0"/>
              <a:t>Create post</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079E21E9-4230-DA5B-B7EA-A8D0CAD834C5}"/>
              </a:ext>
            </a:extLst>
          </p:cNvPr>
          <p:cNvPicPr>
            <a:picLocks noChangeAspect="1"/>
          </p:cNvPicPr>
          <p:nvPr/>
        </p:nvPicPr>
        <p:blipFill>
          <a:blip r:embed="rId2"/>
          <a:stretch>
            <a:fillRect/>
          </a:stretch>
        </p:blipFill>
        <p:spPr>
          <a:xfrm>
            <a:off x="671910" y="1541880"/>
            <a:ext cx="7048727" cy="3601620"/>
          </a:xfrm>
          <a:prstGeom prst="rect">
            <a:avLst/>
          </a:prstGeom>
        </p:spPr>
      </p:pic>
    </p:spTree>
    <p:extLst>
      <p:ext uri="{BB962C8B-B14F-4D97-AF65-F5344CB8AC3E}">
        <p14:creationId xmlns:p14="http://schemas.microsoft.com/office/powerpoint/2010/main" val="1412214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417471" y="1343264"/>
            <a:ext cx="6309059" cy="2107845"/>
          </a:xfrm>
        </p:spPr>
        <p:txBody>
          <a:bodyPr>
            <a:noAutofit/>
          </a:bodyPr>
          <a:lstStyle/>
          <a:p>
            <a:r>
              <a:rPr lang="en-GB" sz="2100" dirty="0"/>
              <a:t>Treat knowledge as an economic resource that can be traded, and knowledge owners can use its usefulness and rarity to trade in the knowledge market, while the transaction of knowledge sharing is the process of knowledge trading</a:t>
            </a:r>
            <a:r>
              <a:rPr lang="en-US" sz="2100" dirty="0"/>
              <a:t>.</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126965" y="407516"/>
            <a:ext cx="1023223" cy="820891"/>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4167187" y="3430529"/>
            <a:ext cx="2633663" cy="509588"/>
          </a:xfrm>
        </p:spPr>
        <p:txBody>
          <a:bodyPr/>
          <a:lstStyle/>
          <a:p>
            <a:r>
              <a:rPr lang="en-GB" dirty="0"/>
              <a:t>Pang, </a:t>
            </a:r>
            <a:r>
              <a:rPr lang="en-GB" dirty="0" err="1"/>
              <a:t>Shichao</a:t>
            </a:r>
            <a:r>
              <a:rPr lang="en-GB" dirty="0"/>
              <a:t> &amp; Bao, Peng &amp; Hao, </a:t>
            </a:r>
            <a:r>
              <a:rPr lang="en-GB" dirty="0" err="1"/>
              <a:t>Wenyuan</a:t>
            </a:r>
            <a:r>
              <a:rPr lang="en-GB" dirty="0"/>
              <a:t> &amp; Kim, </a:t>
            </a:r>
            <a:r>
              <a:rPr lang="en-GB" dirty="0" err="1"/>
              <a:t>Jaewoong</a:t>
            </a:r>
            <a:r>
              <a:rPr lang="en-GB" dirty="0"/>
              <a:t> &amp; Gu, Wei. (2020).</a:t>
            </a:r>
            <a:endParaRPr lang="en-US" dirty="0"/>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7065657" y="2569962"/>
            <a:ext cx="1023223" cy="820891"/>
          </a:xfrm>
        </p:spPr>
        <p:txBody>
          <a:bodyPr/>
          <a:lstStyle/>
          <a:p>
            <a:r>
              <a:rPr lang="en-US" dirty="0"/>
              <a:t>”</a:t>
            </a:r>
          </a:p>
        </p:txBody>
      </p:sp>
    </p:spTree>
    <p:extLst>
      <p:ext uri="{BB962C8B-B14F-4D97-AF65-F5344CB8AC3E}">
        <p14:creationId xmlns:p14="http://schemas.microsoft.com/office/powerpoint/2010/main" val="2639983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effectLst/>
              </a:rPr>
              <a:t>Opportunity</a:t>
            </a:r>
            <a:endParaRPr lang="en-US" dirty="0"/>
          </a:p>
        </p:txBody>
      </p:sp>
      <p:graphicFrame>
        <p:nvGraphicFramePr>
          <p:cNvPr id="16" name="Content Placeholder 13">
            <a:extLst>
              <a:ext uri="{FF2B5EF4-FFF2-40B4-BE49-F238E27FC236}">
                <a16:creationId xmlns:a16="http://schemas.microsoft.com/office/drawing/2014/main" id="{B934E5CE-A2C9-FE37-65D3-5623F3C03382}"/>
              </a:ext>
            </a:extLst>
          </p:cNvPr>
          <p:cNvGraphicFramePr>
            <a:graphicFrameLocks noGrp="1"/>
          </p:cNvGraphicFramePr>
          <p:nvPr>
            <p:ph idx="1"/>
          </p:nvPr>
        </p:nvGraphicFramePr>
        <p:xfrm>
          <a:off x="413538" y="1681304"/>
          <a:ext cx="7334387" cy="2525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D067B51-DB77-59A9-237F-AE71D5DAC18B}"/>
              </a:ext>
            </a:extLst>
          </p:cNvPr>
          <p:cNvSpPr txBox="1"/>
          <p:nvPr/>
        </p:nvSpPr>
        <p:spPr>
          <a:xfrm>
            <a:off x="875619" y="1203613"/>
            <a:ext cx="4572000" cy="300082"/>
          </a:xfrm>
          <a:prstGeom prst="rect">
            <a:avLst/>
          </a:prstGeom>
          <a:noFill/>
        </p:spPr>
        <p:txBody>
          <a:bodyPr wrap="square">
            <a:spAutoFit/>
          </a:bodyPr>
          <a:lstStyle/>
          <a:p>
            <a:r>
              <a:rPr lang="en-GB" sz="1350" dirty="0"/>
              <a:t>Way to share knowledge between departments </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10240" y="564921"/>
            <a:ext cx="7210396" cy="810703"/>
          </a:xfrm>
        </p:spPr>
        <p:txBody>
          <a:bodyPr>
            <a:normAutofit/>
          </a:bodyPr>
          <a:lstStyle/>
          <a:p>
            <a:r>
              <a:rPr lang="en-US" dirty="0"/>
              <a:t>Gap Analysis</a:t>
            </a:r>
          </a:p>
        </p:txBody>
      </p:sp>
      <p:graphicFrame>
        <p:nvGraphicFramePr>
          <p:cNvPr id="51" name="Content Placeholder 3">
            <a:extLst>
              <a:ext uri="{FF2B5EF4-FFF2-40B4-BE49-F238E27FC236}">
                <a16:creationId xmlns:a16="http://schemas.microsoft.com/office/drawing/2014/main" id="{C6121AD4-1B5E-FE21-D4BA-E718F54ADD8C}"/>
              </a:ext>
            </a:extLst>
          </p:cNvPr>
          <p:cNvGraphicFramePr>
            <a:graphicFrameLocks noGrp="1"/>
          </p:cNvGraphicFramePr>
          <p:nvPr>
            <p:ph idx="1"/>
            <p:extLst>
              <p:ext uri="{D42A27DB-BD31-4B8C-83A1-F6EECF244321}">
                <p14:modId xmlns:p14="http://schemas.microsoft.com/office/powerpoint/2010/main" val="517038061"/>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628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4942997" y="3200875"/>
            <a:ext cx="3604497" cy="972836"/>
          </a:xfrm>
        </p:spPr>
        <p:txBody>
          <a:bodyPr vert="horz" lIns="68580" tIns="34290" rIns="68580" bIns="34290" rtlCol="0" anchor="t">
            <a:normAutofit/>
          </a:bodyPr>
          <a:lstStyle/>
          <a:p>
            <a:pPr algn="l">
              <a:lnSpc>
                <a:spcPct val="90000"/>
              </a:lnSpc>
            </a:pPr>
            <a:r>
              <a:rPr lang="en-US" sz="3000">
                <a:solidFill>
                  <a:schemeClr val="tx2"/>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604" y="1353177"/>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Positions itself as a collaborative digital whiteboard that is simple to use. You can arrange objects, make notes, and connect via online chat or embedded videocalls all within the software. </a:t>
            </a:r>
            <a:endParaRPr lang="en-GB"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47" y="2222045"/>
            <a:ext cx="3427788" cy="2416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285751" y="4638502"/>
            <a:ext cx="4573038" cy="300082"/>
          </a:xfrm>
          <a:prstGeom prst="rect">
            <a:avLst/>
          </a:prstGeom>
          <a:noFill/>
        </p:spPr>
        <p:txBody>
          <a:bodyPr wrap="square">
            <a:spAutoFit/>
          </a:bodyPr>
          <a:lstStyle/>
          <a:p>
            <a:r>
              <a:rPr lang="en-GB" sz="1350" i="1" dirty="0"/>
              <a:t>(Innovation training </a:t>
            </a:r>
            <a:r>
              <a:rPr lang="en-GB" sz="1350" dirty="0"/>
              <a:t>(2021)</a:t>
            </a:r>
            <a:r>
              <a:rPr lang="en-GB" sz="1350" i="1" dirty="0"/>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509</TotalTime>
  <Words>1534</Words>
  <Application>Microsoft Office PowerPoint</Application>
  <PresentationFormat>On-screen Show (16:9)</PresentationFormat>
  <Paragraphs>131</Paragraphs>
  <Slides>24</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Calibri</vt:lpstr>
      <vt:lpstr>Trebuchet MS</vt:lpstr>
      <vt:lpstr>Symbol</vt:lpstr>
      <vt:lpstr>Times New Roman</vt:lpstr>
      <vt:lpstr>Tenorite</vt:lpstr>
      <vt:lpstr>Abadi</vt:lpstr>
      <vt:lpstr>Arial</vt:lpstr>
      <vt:lpstr>Berlin</vt:lpstr>
      <vt:lpstr>Workplace Project Breaking Down Silos: Developing a Knowledge Sharing Platform for Internal Business </vt:lpstr>
      <vt:lpstr>Introduction</vt:lpstr>
      <vt:lpstr>Silos and ad-hoc sharing methods are causing issues in the business</vt:lpstr>
      <vt:lpstr>Treat knowledge as an economic resource that can be traded, and knowledge owners can use its usefulness and rarity to trade in the knowledge market, while the transaction of knowledge sharing is the process of knowledge trading.</vt:lpstr>
      <vt:lpstr>Opportunity</vt:lpstr>
      <vt:lpstr>Knowledge Sharing Platform for Collaborative Research</vt:lpstr>
      <vt:lpstr>Gap Analysis</vt:lpstr>
      <vt:lpstr>Systems study</vt:lpstr>
      <vt:lpstr>Miro board</vt:lpstr>
      <vt:lpstr>Miro board limitations</vt:lpstr>
      <vt:lpstr>Nuclino</vt:lpstr>
      <vt:lpstr>Nuclino limitations</vt:lpstr>
      <vt:lpstr>Results of analysis</vt:lpstr>
      <vt:lpstr>Proposal</vt:lpstr>
      <vt:lpstr>Knowledge is an individual mental process and information being its expression.</vt:lpstr>
      <vt:lpstr>Challenges</vt:lpstr>
      <vt:lpstr>Project scope</vt:lpstr>
      <vt:lpstr>Team resource proposal</vt:lpstr>
      <vt:lpstr>Project timeline</vt:lpstr>
      <vt:lpstr>Architecture Diagram</vt:lpstr>
      <vt:lpstr>Landing page</vt:lpstr>
      <vt:lpstr>Create post</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33</cp:revision>
  <dcterms:modified xsi:type="dcterms:W3CDTF">2023-06-04T16:46:12Z</dcterms:modified>
</cp:coreProperties>
</file>